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Lst>
  <p:notesMasterIdLst>
    <p:notesMasterId r:id="rId6"/>
  </p:notesMasterIdLst>
  <p:sldIdLst>
    <p:sldId id="257" r:id="rId5"/>
  </p:sldIdLst>
  <p:sldSz cx="43891200" cy="329184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Slimovitch"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C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965"/>
    <p:restoredTop sz="94673"/>
  </p:normalViewPr>
  <p:slideViewPr>
    <p:cSldViewPr snapToGrid="0">
      <p:cViewPr>
        <p:scale>
          <a:sx n="20" d="100"/>
          <a:sy n="20" d="100"/>
        </p:scale>
        <p:origin x="324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14463" y="1162050"/>
            <a:ext cx="41814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02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54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5486400" y="5387342"/>
            <a:ext cx="32918400" cy="11460678"/>
          </a:xfrm>
          <a:prstGeom prst="rect">
            <a:avLst/>
          </a:prstGeom>
          <a:noFill/>
          <a:ln>
            <a:noFill/>
          </a:ln>
        </p:spPr>
        <p:txBody>
          <a:bodyPr spcFirstLastPara="1" wrap="square" lIns="306775" tIns="153350" rIns="306775" bIns="153350" anchor="b" anchorCtr="0">
            <a:noAutofit/>
          </a:bodyPr>
          <a:lstStyle>
            <a:lvl1pPr lvl="0" algn="ctr">
              <a:lnSpc>
                <a:spcPct val="90000"/>
              </a:lnSpc>
              <a:spcBef>
                <a:spcPts val="0"/>
              </a:spcBef>
              <a:spcAft>
                <a:spcPts val="0"/>
              </a:spcAft>
              <a:buSzPts val="4700"/>
              <a:buNone/>
              <a:defRPr sz="20709"/>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19" name="Google Shape;19;p3"/>
          <p:cNvSpPr txBox="1">
            <a:spLocks noGrp="1"/>
          </p:cNvSpPr>
          <p:nvPr>
            <p:ph type="subTitle" idx="1"/>
          </p:nvPr>
        </p:nvSpPr>
        <p:spPr>
          <a:xfrm>
            <a:off x="5486400" y="17289783"/>
            <a:ext cx="32918400" cy="7947861"/>
          </a:xfrm>
          <a:prstGeom prst="rect">
            <a:avLst/>
          </a:prstGeom>
          <a:noFill/>
          <a:ln>
            <a:noFill/>
          </a:ln>
        </p:spPr>
        <p:txBody>
          <a:bodyPr spcFirstLastPara="1" wrap="square" lIns="306775" tIns="153350" rIns="306775" bIns="153350" anchor="t" anchorCtr="0">
            <a:noAutofit/>
          </a:bodyPr>
          <a:lstStyle>
            <a:lvl1pPr lvl="0" algn="ctr">
              <a:lnSpc>
                <a:spcPct val="90000"/>
              </a:lnSpc>
              <a:spcBef>
                <a:spcPts val="3429"/>
              </a:spcBef>
              <a:spcAft>
                <a:spcPts val="0"/>
              </a:spcAft>
              <a:buClr>
                <a:schemeClr val="dk1"/>
              </a:buClr>
              <a:buSzPts val="6000"/>
              <a:buNone/>
              <a:defRPr sz="8229"/>
            </a:lvl1pPr>
            <a:lvl2pPr lvl="1" algn="ctr">
              <a:lnSpc>
                <a:spcPct val="90000"/>
              </a:lnSpc>
              <a:spcBef>
                <a:spcPts val="1783"/>
              </a:spcBef>
              <a:spcAft>
                <a:spcPts val="0"/>
              </a:spcAft>
              <a:buClr>
                <a:schemeClr val="dk1"/>
              </a:buClr>
              <a:buSzPts val="5000"/>
              <a:buNone/>
              <a:defRPr sz="6857"/>
            </a:lvl2pPr>
            <a:lvl3pPr lvl="2" algn="ctr">
              <a:lnSpc>
                <a:spcPct val="90000"/>
              </a:lnSpc>
              <a:spcBef>
                <a:spcPts val="1783"/>
              </a:spcBef>
              <a:spcAft>
                <a:spcPts val="0"/>
              </a:spcAft>
              <a:buClr>
                <a:schemeClr val="dk1"/>
              </a:buClr>
              <a:buSzPts val="4500"/>
              <a:buNone/>
              <a:defRPr sz="6172"/>
            </a:lvl3pPr>
            <a:lvl4pPr lvl="3" algn="ctr">
              <a:lnSpc>
                <a:spcPct val="90000"/>
              </a:lnSpc>
              <a:spcBef>
                <a:spcPts val="1783"/>
              </a:spcBef>
              <a:spcAft>
                <a:spcPts val="0"/>
              </a:spcAft>
              <a:buClr>
                <a:schemeClr val="dk1"/>
              </a:buClr>
              <a:buSzPts val="4000"/>
              <a:buNone/>
              <a:defRPr sz="5485"/>
            </a:lvl4pPr>
            <a:lvl5pPr lvl="4" algn="ctr">
              <a:lnSpc>
                <a:spcPct val="90000"/>
              </a:lnSpc>
              <a:spcBef>
                <a:spcPts val="1783"/>
              </a:spcBef>
              <a:spcAft>
                <a:spcPts val="0"/>
              </a:spcAft>
              <a:buClr>
                <a:schemeClr val="dk1"/>
              </a:buClr>
              <a:buSzPts val="4000"/>
              <a:buNone/>
              <a:defRPr sz="5485"/>
            </a:lvl5pPr>
            <a:lvl6pPr lvl="5" algn="ctr">
              <a:lnSpc>
                <a:spcPct val="90000"/>
              </a:lnSpc>
              <a:spcBef>
                <a:spcPts val="1783"/>
              </a:spcBef>
              <a:spcAft>
                <a:spcPts val="0"/>
              </a:spcAft>
              <a:buClr>
                <a:schemeClr val="dk1"/>
              </a:buClr>
              <a:buSzPts val="4000"/>
              <a:buNone/>
              <a:defRPr sz="5485"/>
            </a:lvl6pPr>
            <a:lvl7pPr lvl="6" algn="ctr">
              <a:lnSpc>
                <a:spcPct val="90000"/>
              </a:lnSpc>
              <a:spcBef>
                <a:spcPts val="1783"/>
              </a:spcBef>
              <a:spcAft>
                <a:spcPts val="0"/>
              </a:spcAft>
              <a:buClr>
                <a:schemeClr val="dk1"/>
              </a:buClr>
              <a:buSzPts val="4000"/>
              <a:buNone/>
              <a:defRPr sz="5485"/>
            </a:lvl7pPr>
            <a:lvl8pPr lvl="7" algn="ctr">
              <a:lnSpc>
                <a:spcPct val="90000"/>
              </a:lnSpc>
              <a:spcBef>
                <a:spcPts val="1783"/>
              </a:spcBef>
              <a:spcAft>
                <a:spcPts val="0"/>
              </a:spcAft>
              <a:buClr>
                <a:schemeClr val="dk1"/>
              </a:buClr>
              <a:buSzPts val="4000"/>
              <a:buNone/>
              <a:defRPr sz="5485"/>
            </a:lvl8pPr>
            <a:lvl9pPr lvl="8" algn="ctr">
              <a:lnSpc>
                <a:spcPct val="90000"/>
              </a:lnSpc>
              <a:spcBef>
                <a:spcPts val="1783"/>
              </a:spcBef>
              <a:spcAft>
                <a:spcPts val="0"/>
              </a:spcAft>
              <a:buClr>
                <a:schemeClr val="dk1"/>
              </a:buClr>
              <a:buSzPts val="4000"/>
              <a:buNone/>
              <a:defRPr sz="5485"/>
            </a:lvl9pPr>
          </a:lstStyle>
          <a:p>
            <a:endParaRPr/>
          </a:p>
        </p:txBody>
      </p:sp>
      <p:sp>
        <p:nvSpPr>
          <p:cNvPr id="20" name="Google Shape;20;p3"/>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21" name="Google Shape;21;p3"/>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22" name="Google Shape;22;p3"/>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3017520" y="1751774"/>
            <a:ext cx="37855955" cy="6363548"/>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76" name="Google Shape;76;p12"/>
          <p:cNvSpPr txBox="1">
            <a:spLocks noGrp="1"/>
          </p:cNvSpPr>
          <p:nvPr>
            <p:ph type="body" idx="1"/>
          </p:nvPr>
        </p:nvSpPr>
        <p:spPr>
          <a:xfrm rot="5400000">
            <a:off x="11503511" y="278045"/>
            <a:ext cx="20884383" cy="37855955"/>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77" name="Google Shape;77;p12"/>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78" name="Google Shape;78;p12"/>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79" name="Google Shape;79;p12"/>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22193200" y="10968990"/>
            <a:ext cx="27896870" cy="9464092"/>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82" name="Google Shape;82;p13"/>
          <p:cNvSpPr txBox="1">
            <a:spLocks noGrp="1"/>
          </p:cNvSpPr>
          <p:nvPr>
            <p:ph type="body" idx="1"/>
          </p:nvPr>
        </p:nvSpPr>
        <p:spPr>
          <a:xfrm rot="5400000">
            <a:off x="2990852" y="1779322"/>
            <a:ext cx="27896870" cy="27843428"/>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83" name="Google Shape;83;p13"/>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84" name="Google Shape;84;p13"/>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85" name="Google Shape;85;p13"/>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017520" y="1751774"/>
            <a:ext cx="37855955" cy="6363548"/>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25" name="Google Shape;25;p4"/>
          <p:cNvSpPr txBox="1">
            <a:spLocks noGrp="1"/>
          </p:cNvSpPr>
          <p:nvPr>
            <p:ph type="body" idx="1"/>
          </p:nvPr>
        </p:nvSpPr>
        <p:spPr>
          <a:xfrm>
            <a:off x="3017520" y="8763831"/>
            <a:ext cx="37855955" cy="20884383"/>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26" name="Google Shape;26;p4"/>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27" name="Google Shape;27;p4"/>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28" name="Google Shape;28;p4"/>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994657" y="8206748"/>
            <a:ext cx="37855955" cy="13692992"/>
          </a:xfrm>
          <a:prstGeom prst="rect">
            <a:avLst/>
          </a:prstGeom>
          <a:noFill/>
          <a:ln>
            <a:noFill/>
          </a:ln>
        </p:spPr>
        <p:txBody>
          <a:bodyPr spcFirstLastPara="1" wrap="square" lIns="306775" tIns="153350" rIns="306775" bIns="153350" anchor="b" anchorCtr="0">
            <a:noAutofit/>
          </a:bodyPr>
          <a:lstStyle>
            <a:lvl1pPr lvl="0" algn="l">
              <a:lnSpc>
                <a:spcPct val="90000"/>
              </a:lnSpc>
              <a:spcBef>
                <a:spcPts val="0"/>
              </a:spcBef>
              <a:spcAft>
                <a:spcPts val="0"/>
              </a:spcAft>
              <a:buSzPts val="4700"/>
              <a:buNone/>
              <a:defRPr sz="20709"/>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31" name="Google Shape;31;p5"/>
          <p:cNvSpPr txBox="1">
            <a:spLocks noGrp="1"/>
          </p:cNvSpPr>
          <p:nvPr>
            <p:ph type="body" idx="1"/>
          </p:nvPr>
        </p:nvSpPr>
        <p:spPr>
          <a:xfrm>
            <a:off x="2994657" y="22029426"/>
            <a:ext cx="37855955" cy="7200783"/>
          </a:xfrm>
          <a:prstGeom prst="rect">
            <a:avLst/>
          </a:prstGeom>
          <a:noFill/>
          <a:ln>
            <a:noFill/>
          </a:ln>
        </p:spPr>
        <p:txBody>
          <a:bodyPr spcFirstLastPara="1" wrap="square" lIns="306775" tIns="153350" rIns="306775" bIns="153350" anchor="t" anchorCtr="0">
            <a:noAutofit/>
          </a:bodyPr>
          <a:lstStyle>
            <a:lvl1pPr marL="627019" lvl="0" indent="-313509" algn="l">
              <a:lnSpc>
                <a:spcPct val="90000"/>
              </a:lnSpc>
              <a:spcBef>
                <a:spcPts val="3429"/>
              </a:spcBef>
              <a:spcAft>
                <a:spcPts val="0"/>
              </a:spcAft>
              <a:buClr>
                <a:srgbClr val="888888"/>
              </a:buClr>
              <a:buSzPts val="6000"/>
              <a:buNone/>
              <a:defRPr sz="8229">
                <a:solidFill>
                  <a:srgbClr val="888888"/>
                </a:solidFill>
              </a:defRPr>
            </a:lvl1pPr>
            <a:lvl2pPr marL="1254038" lvl="1" indent="-313509" algn="l">
              <a:lnSpc>
                <a:spcPct val="90000"/>
              </a:lnSpc>
              <a:spcBef>
                <a:spcPts val="1783"/>
              </a:spcBef>
              <a:spcAft>
                <a:spcPts val="0"/>
              </a:spcAft>
              <a:buClr>
                <a:srgbClr val="888888"/>
              </a:buClr>
              <a:buSzPts val="5000"/>
              <a:buNone/>
              <a:defRPr sz="6857">
                <a:solidFill>
                  <a:srgbClr val="888888"/>
                </a:solidFill>
              </a:defRPr>
            </a:lvl2pPr>
            <a:lvl3pPr marL="1881057" lvl="2" indent="-313509" algn="l">
              <a:lnSpc>
                <a:spcPct val="90000"/>
              </a:lnSpc>
              <a:spcBef>
                <a:spcPts val="1783"/>
              </a:spcBef>
              <a:spcAft>
                <a:spcPts val="0"/>
              </a:spcAft>
              <a:buClr>
                <a:srgbClr val="888888"/>
              </a:buClr>
              <a:buSzPts val="4500"/>
              <a:buNone/>
              <a:defRPr sz="6172">
                <a:solidFill>
                  <a:srgbClr val="888888"/>
                </a:solidFill>
              </a:defRPr>
            </a:lvl3pPr>
            <a:lvl4pPr marL="2508076" lvl="3" indent="-313509" algn="l">
              <a:lnSpc>
                <a:spcPct val="90000"/>
              </a:lnSpc>
              <a:spcBef>
                <a:spcPts val="1783"/>
              </a:spcBef>
              <a:spcAft>
                <a:spcPts val="0"/>
              </a:spcAft>
              <a:buClr>
                <a:srgbClr val="888888"/>
              </a:buClr>
              <a:buSzPts val="4000"/>
              <a:buNone/>
              <a:defRPr sz="5485">
                <a:solidFill>
                  <a:srgbClr val="888888"/>
                </a:solidFill>
              </a:defRPr>
            </a:lvl4pPr>
            <a:lvl5pPr marL="3135095" lvl="4" indent="-313509" algn="l">
              <a:lnSpc>
                <a:spcPct val="90000"/>
              </a:lnSpc>
              <a:spcBef>
                <a:spcPts val="1783"/>
              </a:spcBef>
              <a:spcAft>
                <a:spcPts val="0"/>
              </a:spcAft>
              <a:buClr>
                <a:srgbClr val="888888"/>
              </a:buClr>
              <a:buSzPts val="4000"/>
              <a:buNone/>
              <a:defRPr sz="5485">
                <a:solidFill>
                  <a:srgbClr val="888888"/>
                </a:solidFill>
              </a:defRPr>
            </a:lvl5pPr>
            <a:lvl6pPr marL="3762114" lvl="5" indent="-313509" algn="l">
              <a:lnSpc>
                <a:spcPct val="90000"/>
              </a:lnSpc>
              <a:spcBef>
                <a:spcPts val="1783"/>
              </a:spcBef>
              <a:spcAft>
                <a:spcPts val="0"/>
              </a:spcAft>
              <a:buClr>
                <a:srgbClr val="888888"/>
              </a:buClr>
              <a:buSzPts val="4000"/>
              <a:buNone/>
              <a:defRPr sz="5485">
                <a:solidFill>
                  <a:srgbClr val="888888"/>
                </a:solidFill>
              </a:defRPr>
            </a:lvl6pPr>
            <a:lvl7pPr marL="4389132" lvl="6" indent="-313509" algn="l">
              <a:lnSpc>
                <a:spcPct val="90000"/>
              </a:lnSpc>
              <a:spcBef>
                <a:spcPts val="1783"/>
              </a:spcBef>
              <a:spcAft>
                <a:spcPts val="0"/>
              </a:spcAft>
              <a:buClr>
                <a:srgbClr val="888888"/>
              </a:buClr>
              <a:buSzPts val="4000"/>
              <a:buNone/>
              <a:defRPr sz="5485">
                <a:solidFill>
                  <a:srgbClr val="888888"/>
                </a:solidFill>
              </a:defRPr>
            </a:lvl7pPr>
            <a:lvl8pPr marL="5016151" lvl="7" indent="-313509" algn="l">
              <a:lnSpc>
                <a:spcPct val="90000"/>
              </a:lnSpc>
              <a:spcBef>
                <a:spcPts val="1783"/>
              </a:spcBef>
              <a:spcAft>
                <a:spcPts val="0"/>
              </a:spcAft>
              <a:buClr>
                <a:srgbClr val="888888"/>
              </a:buClr>
              <a:buSzPts val="4000"/>
              <a:buNone/>
              <a:defRPr sz="5485">
                <a:solidFill>
                  <a:srgbClr val="888888"/>
                </a:solidFill>
              </a:defRPr>
            </a:lvl8pPr>
            <a:lvl9pPr marL="5643170" lvl="8" indent="-313509" algn="l">
              <a:lnSpc>
                <a:spcPct val="90000"/>
              </a:lnSpc>
              <a:spcBef>
                <a:spcPts val="1783"/>
              </a:spcBef>
              <a:spcAft>
                <a:spcPts val="0"/>
              </a:spcAft>
              <a:buClr>
                <a:srgbClr val="888888"/>
              </a:buClr>
              <a:buSzPts val="4000"/>
              <a:buNone/>
              <a:defRPr sz="5485">
                <a:solidFill>
                  <a:srgbClr val="888888"/>
                </a:solidFill>
              </a:defRPr>
            </a:lvl9pPr>
          </a:lstStyle>
          <a:p>
            <a:endParaRPr/>
          </a:p>
        </p:txBody>
      </p:sp>
      <p:sp>
        <p:nvSpPr>
          <p:cNvPr id="32" name="Google Shape;32;p5"/>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33" name="Google Shape;33;p5"/>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34" name="Google Shape;34;p5"/>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017520" y="1751774"/>
            <a:ext cx="37855955" cy="6363548"/>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37" name="Google Shape;37;p6"/>
          <p:cNvSpPr txBox="1">
            <a:spLocks noGrp="1"/>
          </p:cNvSpPr>
          <p:nvPr>
            <p:ph type="body" idx="1"/>
          </p:nvPr>
        </p:nvSpPr>
        <p:spPr>
          <a:xfrm>
            <a:off x="3017520" y="8763000"/>
            <a:ext cx="18653760" cy="20886261"/>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38" name="Google Shape;38;p6"/>
          <p:cNvSpPr txBox="1">
            <a:spLocks noGrp="1"/>
          </p:cNvSpPr>
          <p:nvPr>
            <p:ph type="body" idx="2"/>
          </p:nvPr>
        </p:nvSpPr>
        <p:spPr>
          <a:xfrm>
            <a:off x="22219920" y="8763000"/>
            <a:ext cx="18653760" cy="20886261"/>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39" name="Google Shape;39;p6"/>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40" name="Google Shape;40;p6"/>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41" name="Google Shape;41;p6"/>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3023236" y="1752601"/>
            <a:ext cx="37855955" cy="6362609"/>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44" name="Google Shape;44;p7"/>
          <p:cNvSpPr txBox="1">
            <a:spLocks noGrp="1"/>
          </p:cNvSpPr>
          <p:nvPr>
            <p:ph type="body" idx="1"/>
          </p:nvPr>
        </p:nvSpPr>
        <p:spPr>
          <a:xfrm>
            <a:off x="3023242" y="8069583"/>
            <a:ext cx="18568183" cy="3954678"/>
          </a:xfrm>
          <a:prstGeom prst="rect">
            <a:avLst/>
          </a:prstGeom>
          <a:noFill/>
          <a:ln>
            <a:noFill/>
          </a:ln>
        </p:spPr>
        <p:txBody>
          <a:bodyPr spcFirstLastPara="1" wrap="square" lIns="306775" tIns="153350" rIns="306775" bIns="153350" anchor="b" anchorCtr="0">
            <a:noAutofit/>
          </a:bodyPr>
          <a:lstStyle>
            <a:lvl1pPr marL="627019" lvl="0" indent="-313509" algn="l">
              <a:lnSpc>
                <a:spcPct val="90000"/>
              </a:lnSpc>
              <a:spcBef>
                <a:spcPts val="3429"/>
              </a:spcBef>
              <a:spcAft>
                <a:spcPts val="0"/>
              </a:spcAft>
              <a:buClr>
                <a:schemeClr val="dk1"/>
              </a:buClr>
              <a:buSzPts val="6000"/>
              <a:buNone/>
              <a:defRPr sz="8229" b="1"/>
            </a:lvl1pPr>
            <a:lvl2pPr marL="1254038" lvl="1" indent="-313509" algn="l">
              <a:lnSpc>
                <a:spcPct val="90000"/>
              </a:lnSpc>
              <a:spcBef>
                <a:spcPts val="1783"/>
              </a:spcBef>
              <a:spcAft>
                <a:spcPts val="0"/>
              </a:spcAft>
              <a:buClr>
                <a:schemeClr val="dk1"/>
              </a:buClr>
              <a:buSzPts val="5000"/>
              <a:buNone/>
              <a:defRPr sz="6857" b="1"/>
            </a:lvl2pPr>
            <a:lvl3pPr marL="1881057" lvl="2" indent="-313509" algn="l">
              <a:lnSpc>
                <a:spcPct val="90000"/>
              </a:lnSpc>
              <a:spcBef>
                <a:spcPts val="1783"/>
              </a:spcBef>
              <a:spcAft>
                <a:spcPts val="0"/>
              </a:spcAft>
              <a:buClr>
                <a:schemeClr val="dk1"/>
              </a:buClr>
              <a:buSzPts val="4500"/>
              <a:buNone/>
              <a:defRPr sz="6172" b="1"/>
            </a:lvl3pPr>
            <a:lvl4pPr marL="2508076" lvl="3" indent="-313509" algn="l">
              <a:lnSpc>
                <a:spcPct val="90000"/>
              </a:lnSpc>
              <a:spcBef>
                <a:spcPts val="1783"/>
              </a:spcBef>
              <a:spcAft>
                <a:spcPts val="0"/>
              </a:spcAft>
              <a:buClr>
                <a:schemeClr val="dk1"/>
              </a:buClr>
              <a:buSzPts val="4000"/>
              <a:buNone/>
              <a:defRPr sz="5485" b="1"/>
            </a:lvl4pPr>
            <a:lvl5pPr marL="3135095" lvl="4" indent="-313509" algn="l">
              <a:lnSpc>
                <a:spcPct val="90000"/>
              </a:lnSpc>
              <a:spcBef>
                <a:spcPts val="1783"/>
              </a:spcBef>
              <a:spcAft>
                <a:spcPts val="0"/>
              </a:spcAft>
              <a:buClr>
                <a:schemeClr val="dk1"/>
              </a:buClr>
              <a:buSzPts val="4000"/>
              <a:buNone/>
              <a:defRPr sz="5485" b="1"/>
            </a:lvl5pPr>
            <a:lvl6pPr marL="3762114" lvl="5" indent="-313509" algn="l">
              <a:lnSpc>
                <a:spcPct val="90000"/>
              </a:lnSpc>
              <a:spcBef>
                <a:spcPts val="1783"/>
              </a:spcBef>
              <a:spcAft>
                <a:spcPts val="0"/>
              </a:spcAft>
              <a:buClr>
                <a:schemeClr val="dk1"/>
              </a:buClr>
              <a:buSzPts val="4000"/>
              <a:buNone/>
              <a:defRPr sz="5485" b="1"/>
            </a:lvl6pPr>
            <a:lvl7pPr marL="4389132" lvl="6" indent="-313509" algn="l">
              <a:lnSpc>
                <a:spcPct val="90000"/>
              </a:lnSpc>
              <a:spcBef>
                <a:spcPts val="1783"/>
              </a:spcBef>
              <a:spcAft>
                <a:spcPts val="0"/>
              </a:spcAft>
              <a:buClr>
                <a:schemeClr val="dk1"/>
              </a:buClr>
              <a:buSzPts val="4000"/>
              <a:buNone/>
              <a:defRPr sz="5485" b="1"/>
            </a:lvl7pPr>
            <a:lvl8pPr marL="5016151" lvl="7" indent="-313509" algn="l">
              <a:lnSpc>
                <a:spcPct val="90000"/>
              </a:lnSpc>
              <a:spcBef>
                <a:spcPts val="1783"/>
              </a:spcBef>
              <a:spcAft>
                <a:spcPts val="0"/>
              </a:spcAft>
              <a:buClr>
                <a:schemeClr val="dk1"/>
              </a:buClr>
              <a:buSzPts val="4000"/>
              <a:buNone/>
              <a:defRPr sz="5485" b="1"/>
            </a:lvl8pPr>
            <a:lvl9pPr marL="5643170" lvl="8" indent="-313509" algn="l">
              <a:lnSpc>
                <a:spcPct val="90000"/>
              </a:lnSpc>
              <a:spcBef>
                <a:spcPts val="1783"/>
              </a:spcBef>
              <a:spcAft>
                <a:spcPts val="0"/>
              </a:spcAft>
              <a:buClr>
                <a:schemeClr val="dk1"/>
              </a:buClr>
              <a:buSzPts val="4000"/>
              <a:buNone/>
              <a:defRPr sz="5485" b="1"/>
            </a:lvl9pPr>
          </a:lstStyle>
          <a:p>
            <a:endParaRPr/>
          </a:p>
        </p:txBody>
      </p:sp>
      <p:sp>
        <p:nvSpPr>
          <p:cNvPr id="45" name="Google Shape;45;p7"/>
          <p:cNvSpPr txBox="1">
            <a:spLocks noGrp="1"/>
          </p:cNvSpPr>
          <p:nvPr>
            <p:ph type="body" idx="2"/>
          </p:nvPr>
        </p:nvSpPr>
        <p:spPr>
          <a:xfrm>
            <a:off x="3023242" y="12024360"/>
            <a:ext cx="18568183" cy="17686175"/>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46" name="Google Shape;46;p7"/>
          <p:cNvSpPr txBox="1">
            <a:spLocks noGrp="1"/>
          </p:cNvSpPr>
          <p:nvPr>
            <p:ph type="body" idx="3"/>
          </p:nvPr>
        </p:nvSpPr>
        <p:spPr>
          <a:xfrm>
            <a:off x="22219920" y="8069583"/>
            <a:ext cx="18659520" cy="3954678"/>
          </a:xfrm>
          <a:prstGeom prst="rect">
            <a:avLst/>
          </a:prstGeom>
          <a:noFill/>
          <a:ln>
            <a:noFill/>
          </a:ln>
        </p:spPr>
        <p:txBody>
          <a:bodyPr spcFirstLastPara="1" wrap="square" lIns="306775" tIns="153350" rIns="306775" bIns="153350" anchor="b" anchorCtr="0">
            <a:noAutofit/>
          </a:bodyPr>
          <a:lstStyle>
            <a:lvl1pPr marL="627019" lvl="0" indent="-313509" algn="l">
              <a:lnSpc>
                <a:spcPct val="90000"/>
              </a:lnSpc>
              <a:spcBef>
                <a:spcPts val="3429"/>
              </a:spcBef>
              <a:spcAft>
                <a:spcPts val="0"/>
              </a:spcAft>
              <a:buClr>
                <a:schemeClr val="dk1"/>
              </a:buClr>
              <a:buSzPts val="6000"/>
              <a:buNone/>
              <a:defRPr sz="8229" b="1"/>
            </a:lvl1pPr>
            <a:lvl2pPr marL="1254038" lvl="1" indent="-313509" algn="l">
              <a:lnSpc>
                <a:spcPct val="90000"/>
              </a:lnSpc>
              <a:spcBef>
                <a:spcPts val="1783"/>
              </a:spcBef>
              <a:spcAft>
                <a:spcPts val="0"/>
              </a:spcAft>
              <a:buClr>
                <a:schemeClr val="dk1"/>
              </a:buClr>
              <a:buSzPts val="5000"/>
              <a:buNone/>
              <a:defRPr sz="6857" b="1"/>
            </a:lvl2pPr>
            <a:lvl3pPr marL="1881057" lvl="2" indent="-313509" algn="l">
              <a:lnSpc>
                <a:spcPct val="90000"/>
              </a:lnSpc>
              <a:spcBef>
                <a:spcPts val="1783"/>
              </a:spcBef>
              <a:spcAft>
                <a:spcPts val="0"/>
              </a:spcAft>
              <a:buClr>
                <a:schemeClr val="dk1"/>
              </a:buClr>
              <a:buSzPts val="4500"/>
              <a:buNone/>
              <a:defRPr sz="6172" b="1"/>
            </a:lvl3pPr>
            <a:lvl4pPr marL="2508076" lvl="3" indent="-313509" algn="l">
              <a:lnSpc>
                <a:spcPct val="90000"/>
              </a:lnSpc>
              <a:spcBef>
                <a:spcPts val="1783"/>
              </a:spcBef>
              <a:spcAft>
                <a:spcPts val="0"/>
              </a:spcAft>
              <a:buClr>
                <a:schemeClr val="dk1"/>
              </a:buClr>
              <a:buSzPts val="4000"/>
              <a:buNone/>
              <a:defRPr sz="5485" b="1"/>
            </a:lvl4pPr>
            <a:lvl5pPr marL="3135095" lvl="4" indent="-313509" algn="l">
              <a:lnSpc>
                <a:spcPct val="90000"/>
              </a:lnSpc>
              <a:spcBef>
                <a:spcPts val="1783"/>
              </a:spcBef>
              <a:spcAft>
                <a:spcPts val="0"/>
              </a:spcAft>
              <a:buClr>
                <a:schemeClr val="dk1"/>
              </a:buClr>
              <a:buSzPts val="4000"/>
              <a:buNone/>
              <a:defRPr sz="5485" b="1"/>
            </a:lvl5pPr>
            <a:lvl6pPr marL="3762114" lvl="5" indent="-313509" algn="l">
              <a:lnSpc>
                <a:spcPct val="90000"/>
              </a:lnSpc>
              <a:spcBef>
                <a:spcPts val="1783"/>
              </a:spcBef>
              <a:spcAft>
                <a:spcPts val="0"/>
              </a:spcAft>
              <a:buClr>
                <a:schemeClr val="dk1"/>
              </a:buClr>
              <a:buSzPts val="4000"/>
              <a:buNone/>
              <a:defRPr sz="5485" b="1"/>
            </a:lvl6pPr>
            <a:lvl7pPr marL="4389132" lvl="6" indent="-313509" algn="l">
              <a:lnSpc>
                <a:spcPct val="90000"/>
              </a:lnSpc>
              <a:spcBef>
                <a:spcPts val="1783"/>
              </a:spcBef>
              <a:spcAft>
                <a:spcPts val="0"/>
              </a:spcAft>
              <a:buClr>
                <a:schemeClr val="dk1"/>
              </a:buClr>
              <a:buSzPts val="4000"/>
              <a:buNone/>
              <a:defRPr sz="5485" b="1"/>
            </a:lvl7pPr>
            <a:lvl8pPr marL="5016151" lvl="7" indent="-313509" algn="l">
              <a:lnSpc>
                <a:spcPct val="90000"/>
              </a:lnSpc>
              <a:spcBef>
                <a:spcPts val="1783"/>
              </a:spcBef>
              <a:spcAft>
                <a:spcPts val="0"/>
              </a:spcAft>
              <a:buClr>
                <a:schemeClr val="dk1"/>
              </a:buClr>
              <a:buSzPts val="4000"/>
              <a:buNone/>
              <a:defRPr sz="5485" b="1"/>
            </a:lvl8pPr>
            <a:lvl9pPr marL="5643170" lvl="8" indent="-313509" algn="l">
              <a:lnSpc>
                <a:spcPct val="90000"/>
              </a:lnSpc>
              <a:spcBef>
                <a:spcPts val="1783"/>
              </a:spcBef>
              <a:spcAft>
                <a:spcPts val="0"/>
              </a:spcAft>
              <a:buClr>
                <a:schemeClr val="dk1"/>
              </a:buClr>
              <a:buSzPts val="4000"/>
              <a:buNone/>
              <a:defRPr sz="5485" b="1"/>
            </a:lvl9pPr>
          </a:lstStyle>
          <a:p>
            <a:endParaRPr/>
          </a:p>
        </p:txBody>
      </p:sp>
      <p:sp>
        <p:nvSpPr>
          <p:cNvPr id="47" name="Google Shape;47;p7"/>
          <p:cNvSpPr txBox="1">
            <a:spLocks noGrp="1"/>
          </p:cNvSpPr>
          <p:nvPr>
            <p:ph type="body" idx="4"/>
          </p:nvPr>
        </p:nvSpPr>
        <p:spPr>
          <a:xfrm>
            <a:off x="22219920" y="12024360"/>
            <a:ext cx="18659520" cy="17686175"/>
          </a:xfrm>
          <a:prstGeom prst="rect">
            <a:avLst/>
          </a:prstGeom>
          <a:noFill/>
          <a:ln>
            <a:noFill/>
          </a:ln>
        </p:spPr>
        <p:txBody>
          <a:bodyPr spcFirstLastPara="1" wrap="square" lIns="306775" tIns="153350" rIns="306775" bIns="153350" anchor="t" anchorCtr="0">
            <a:noAutofit/>
          </a:bodyPr>
          <a:lstStyle>
            <a:lvl1pPr marL="627019" lvl="0" indent="-836026" algn="l">
              <a:lnSpc>
                <a:spcPct val="90000"/>
              </a:lnSpc>
              <a:spcBef>
                <a:spcPts val="3429"/>
              </a:spcBef>
              <a:spcAft>
                <a:spcPts val="0"/>
              </a:spcAft>
              <a:buClr>
                <a:schemeClr val="dk1"/>
              </a:buClr>
              <a:buSzPts val="6000"/>
              <a:buChar char="•"/>
              <a:defRPr/>
            </a:lvl1pPr>
            <a:lvl2pPr marL="1254038" lvl="1" indent="-836026" algn="l">
              <a:lnSpc>
                <a:spcPct val="90000"/>
              </a:lnSpc>
              <a:spcBef>
                <a:spcPts val="1783"/>
              </a:spcBef>
              <a:spcAft>
                <a:spcPts val="0"/>
              </a:spcAft>
              <a:buClr>
                <a:schemeClr val="dk1"/>
              </a:buClr>
              <a:buSzPts val="6000"/>
              <a:buChar char="•"/>
              <a:defRPr/>
            </a:lvl2pPr>
            <a:lvl3pPr marL="1881057" lvl="2" indent="-836026" algn="l">
              <a:lnSpc>
                <a:spcPct val="90000"/>
              </a:lnSpc>
              <a:spcBef>
                <a:spcPts val="1783"/>
              </a:spcBef>
              <a:spcAft>
                <a:spcPts val="0"/>
              </a:spcAft>
              <a:buClr>
                <a:schemeClr val="dk1"/>
              </a:buClr>
              <a:buSzPts val="6000"/>
              <a:buChar char="•"/>
              <a:defRPr/>
            </a:lvl3pPr>
            <a:lvl4pPr marL="2508076" lvl="3" indent="-836026" algn="l">
              <a:lnSpc>
                <a:spcPct val="90000"/>
              </a:lnSpc>
              <a:spcBef>
                <a:spcPts val="1783"/>
              </a:spcBef>
              <a:spcAft>
                <a:spcPts val="0"/>
              </a:spcAft>
              <a:buClr>
                <a:schemeClr val="dk1"/>
              </a:buClr>
              <a:buSzPts val="6000"/>
              <a:buChar char="•"/>
              <a:defRPr/>
            </a:lvl4pPr>
            <a:lvl5pPr marL="3135095" lvl="4" indent="-836026" algn="l">
              <a:lnSpc>
                <a:spcPct val="90000"/>
              </a:lnSpc>
              <a:spcBef>
                <a:spcPts val="1783"/>
              </a:spcBef>
              <a:spcAft>
                <a:spcPts val="0"/>
              </a:spcAft>
              <a:buClr>
                <a:schemeClr val="dk1"/>
              </a:buClr>
              <a:buSzPts val="6000"/>
              <a:buChar char="•"/>
              <a:defRPr/>
            </a:lvl5pPr>
            <a:lvl6pPr marL="3762114" lvl="5" indent="-836026" algn="l">
              <a:lnSpc>
                <a:spcPct val="90000"/>
              </a:lnSpc>
              <a:spcBef>
                <a:spcPts val="1783"/>
              </a:spcBef>
              <a:spcAft>
                <a:spcPts val="0"/>
              </a:spcAft>
              <a:buClr>
                <a:schemeClr val="dk1"/>
              </a:buClr>
              <a:buSzPts val="6000"/>
              <a:buChar char="•"/>
              <a:defRPr/>
            </a:lvl6pPr>
            <a:lvl7pPr marL="4389132" lvl="6" indent="-836026" algn="l">
              <a:lnSpc>
                <a:spcPct val="90000"/>
              </a:lnSpc>
              <a:spcBef>
                <a:spcPts val="1783"/>
              </a:spcBef>
              <a:spcAft>
                <a:spcPts val="0"/>
              </a:spcAft>
              <a:buClr>
                <a:schemeClr val="dk1"/>
              </a:buClr>
              <a:buSzPts val="6000"/>
              <a:buChar char="•"/>
              <a:defRPr/>
            </a:lvl7pPr>
            <a:lvl8pPr marL="5016151" lvl="7" indent="-836026" algn="l">
              <a:lnSpc>
                <a:spcPct val="90000"/>
              </a:lnSpc>
              <a:spcBef>
                <a:spcPts val="1783"/>
              </a:spcBef>
              <a:spcAft>
                <a:spcPts val="0"/>
              </a:spcAft>
              <a:buClr>
                <a:schemeClr val="dk1"/>
              </a:buClr>
              <a:buSzPts val="6000"/>
              <a:buChar char="•"/>
              <a:defRPr/>
            </a:lvl8pPr>
            <a:lvl9pPr marL="5643170" lvl="8" indent="-836026" algn="l">
              <a:lnSpc>
                <a:spcPct val="90000"/>
              </a:lnSpc>
              <a:spcBef>
                <a:spcPts val="1783"/>
              </a:spcBef>
              <a:spcAft>
                <a:spcPts val="0"/>
              </a:spcAft>
              <a:buClr>
                <a:schemeClr val="dk1"/>
              </a:buClr>
              <a:buSzPts val="6000"/>
              <a:buChar char="•"/>
              <a:defRPr/>
            </a:lvl9pPr>
          </a:lstStyle>
          <a:p>
            <a:endParaRPr/>
          </a:p>
        </p:txBody>
      </p:sp>
      <p:sp>
        <p:nvSpPr>
          <p:cNvPr id="48" name="Google Shape;48;p7"/>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49" name="Google Shape;49;p7"/>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50" name="Google Shape;50;p7"/>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017520" y="1751774"/>
            <a:ext cx="37855955" cy="6363548"/>
          </a:xfrm>
          <a:prstGeom prst="rect">
            <a:avLst/>
          </a:prstGeom>
          <a:noFill/>
          <a:ln>
            <a:noFill/>
          </a:ln>
        </p:spPr>
        <p:txBody>
          <a:bodyPr spcFirstLastPara="1" wrap="square" lIns="306775" tIns="153350" rIns="306775" bIns="153350" anchor="ctr" anchorCtr="0">
            <a:noAutofit/>
          </a:bodyPr>
          <a:lstStyle>
            <a:lvl1pPr lvl="0" algn="l">
              <a:lnSpc>
                <a:spcPct val="90000"/>
              </a:lnSpc>
              <a:spcBef>
                <a:spcPts val="0"/>
              </a:spcBef>
              <a:spcAft>
                <a:spcPts val="0"/>
              </a:spcAft>
              <a:buSzPts val="4700"/>
              <a:buNone/>
              <a:defRPr/>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53" name="Google Shape;53;p8"/>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54" name="Google Shape;54;p8"/>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55" name="Google Shape;55;p8"/>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58" name="Google Shape;58;p9"/>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59" name="Google Shape;59;p9"/>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3023237" y="2194561"/>
            <a:ext cx="14156023" cy="7681148"/>
          </a:xfrm>
          <a:prstGeom prst="rect">
            <a:avLst/>
          </a:prstGeom>
          <a:noFill/>
          <a:ln>
            <a:noFill/>
          </a:ln>
        </p:spPr>
        <p:txBody>
          <a:bodyPr spcFirstLastPara="1" wrap="square" lIns="306775" tIns="153350" rIns="306775" bIns="153350" anchor="b" anchorCtr="0">
            <a:noAutofit/>
          </a:bodyPr>
          <a:lstStyle>
            <a:lvl1pPr lvl="0" algn="l">
              <a:lnSpc>
                <a:spcPct val="90000"/>
              </a:lnSpc>
              <a:spcBef>
                <a:spcPts val="0"/>
              </a:spcBef>
              <a:spcAft>
                <a:spcPts val="0"/>
              </a:spcAft>
              <a:buSzPts val="4700"/>
              <a:buNone/>
              <a:defRPr sz="11109"/>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62" name="Google Shape;62;p10"/>
          <p:cNvSpPr txBox="1">
            <a:spLocks noGrp="1"/>
          </p:cNvSpPr>
          <p:nvPr>
            <p:ph type="body" idx="1"/>
          </p:nvPr>
        </p:nvSpPr>
        <p:spPr>
          <a:xfrm>
            <a:off x="18659478" y="4739645"/>
            <a:ext cx="22220023" cy="23393270"/>
          </a:xfrm>
          <a:prstGeom prst="rect">
            <a:avLst/>
          </a:prstGeom>
          <a:noFill/>
          <a:ln>
            <a:noFill/>
          </a:ln>
        </p:spPr>
        <p:txBody>
          <a:bodyPr spcFirstLastPara="1" wrap="square" lIns="306775" tIns="153350" rIns="306775" bIns="153350" anchor="t" anchorCtr="0">
            <a:noAutofit/>
          </a:bodyPr>
          <a:lstStyle>
            <a:lvl1pPr marL="627019" lvl="0" indent="-1018905" algn="l">
              <a:lnSpc>
                <a:spcPct val="90000"/>
              </a:lnSpc>
              <a:spcBef>
                <a:spcPts val="3429"/>
              </a:spcBef>
              <a:spcAft>
                <a:spcPts val="0"/>
              </a:spcAft>
              <a:buClr>
                <a:schemeClr val="dk1"/>
              </a:buClr>
              <a:buSzPts val="8100"/>
              <a:buChar char="•"/>
              <a:defRPr sz="11109"/>
            </a:lvl1pPr>
            <a:lvl2pPr marL="1254038" lvl="1" indent="-923112" algn="l">
              <a:lnSpc>
                <a:spcPct val="90000"/>
              </a:lnSpc>
              <a:spcBef>
                <a:spcPts val="1783"/>
              </a:spcBef>
              <a:spcAft>
                <a:spcPts val="0"/>
              </a:spcAft>
              <a:buClr>
                <a:schemeClr val="dk1"/>
              </a:buClr>
              <a:buSzPts val="7000"/>
              <a:buChar char="•"/>
              <a:defRPr sz="9600"/>
            </a:lvl2pPr>
            <a:lvl3pPr marL="1881057" lvl="2" indent="-836026" algn="l">
              <a:lnSpc>
                <a:spcPct val="90000"/>
              </a:lnSpc>
              <a:spcBef>
                <a:spcPts val="1783"/>
              </a:spcBef>
              <a:spcAft>
                <a:spcPts val="0"/>
              </a:spcAft>
              <a:buClr>
                <a:schemeClr val="dk1"/>
              </a:buClr>
              <a:buSzPts val="6000"/>
              <a:buChar char="•"/>
              <a:defRPr sz="8229"/>
            </a:lvl3pPr>
            <a:lvl4pPr marL="2508076" lvl="3" indent="-748939" algn="l">
              <a:lnSpc>
                <a:spcPct val="90000"/>
              </a:lnSpc>
              <a:spcBef>
                <a:spcPts val="1783"/>
              </a:spcBef>
              <a:spcAft>
                <a:spcPts val="0"/>
              </a:spcAft>
              <a:buClr>
                <a:schemeClr val="dk1"/>
              </a:buClr>
              <a:buSzPts val="5000"/>
              <a:buChar char="•"/>
              <a:defRPr sz="6857"/>
            </a:lvl4pPr>
            <a:lvl5pPr marL="3135095" lvl="4" indent="-748939" algn="l">
              <a:lnSpc>
                <a:spcPct val="90000"/>
              </a:lnSpc>
              <a:spcBef>
                <a:spcPts val="1783"/>
              </a:spcBef>
              <a:spcAft>
                <a:spcPts val="0"/>
              </a:spcAft>
              <a:buClr>
                <a:schemeClr val="dk1"/>
              </a:buClr>
              <a:buSzPts val="5000"/>
              <a:buChar char="•"/>
              <a:defRPr sz="6857"/>
            </a:lvl5pPr>
            <a:lvl6pPr marL="3762114" lvl="5" indent="-748939" algn="l">
              <a:lnSpc>
                <a:spcPct val="90000"/>
              </a:lnSpc>
              <a:spcBef>
                <a:spcPts val="1783"/>
              </a:spcBef>
              <a:spcAft>
                <a:spcPts val="0"/>
              </a:spcAft>
              <a:buClr>
                <a:schemeClr val="dk1"/>
              </a:buClr>
              <a:buSzPts val="5000"/>
              <a:buChar char="•"/>
              <a:defRPr sz="6857"/>
            </a:lvl6pPr>
            <a:lvl7pPr marL="4389132" lvl="6" indent="-748939" algn="l">
              <a:lnSpc>
                <a:spcPct val="90000"/>
              </a:lnSpc>
              <a:spcBef>
                <a:spcPts val="1783"/>
              </a:spcBef>
              <a:spcAft>
                <a:spcPts val="0"/>
              </a:spcAft>
              <a:buClr>
                <a:schemeClr val="dk1"/>
              </a:buClr>
              <a:buSzPts val="5000"/>
              <a:buChar char="•"/>
              <a:defRPr sz="6857"/>
            </a:lvl7pPr>
            <a:lvl8pPr marL="5016151" lvl="7" indent="-748939" algn="l">
              <a:lnSpc>
                <a:spcPct val="90000"/>
              </a:lnSpc>
              <a:spcBef>
                <a:spcPts val="1783"/>
              </a:spcBef>
              <a:spcAft>
                <a:spcPts val="0"/>
              </a:spcAft>
              <a:buClr>
                <a:schemeClr val="dk1"/>
              </a:buClr>
              <a:buSzPts val="5000"/>
              <a:buChar char="•"/>
              <a:defRPr sz="6857"/>
            </a:lvl8pPr>
            <a:lvl9pPr marL="5643170" lvl="8" indent="-748939" algn="l">
              <a:lnSpc>
                <a:spcPct val="90000"/>
              </a:lnSpc>
              <a:spcBef>
                <a:spcPts val="1783"/>
              </a:spcBef>
              <a:spcAft>
                <a:spcPts val="0"/>
              </a:spcAft>
              <a:buClr>
                <a:schemeClr val="dk1"/>
              </a:buClr>
              <a:buSzPts val="5000"/>
              <a:buChar char="•"/>
              <a:defRPr sz="6857"/>
            </a:lvl9pPr>
          </a:lstStyle>
          <a:p>
            <a:endParaRPr/>
          </a:p>
        </p:txBody>
      </p:sp>
      <p:sp>
        <p:nvSpPr>
          <p:cNvPr id="63" name="Google Shape;63;p10"/>
          <p:cNvSpPr txBox="1">
            <a:spLocks noGrp="1"/>
          </p:cNvSpPr>
          <p:nvPr>
            <p:ph type="body" idx="2"/>
          </p:nvPr>
        </p:nvSpPr>
        <p:spPr>
          <a:xfrm>
            <a:off x="3023237" y="9875521"/>
            <a:ext cx="14156023" cy="18295670"/>
          </a:xfrm>
          <a:prstGeom prst="rect">
            <a:avLst/>
          </a:prstGeom>
          <a:noFill/>
          <a:ln>
            <a:noFill/>
          </a:ln>
        </p:spPr>
        <p:txBody>
          <a:bodyPr spcFirstLastPara="1" wrap="square" lIns="306775" tIns="153350" rIns="306775" bIns="153350" anchor="t" anchorCtr="0">
            <a:noAutofit/>
          </a:bodyPr>
          <a:lstStyle>
            <a:lvl1pPr marL="627019" lvl="0" indent="-313509" algn="l">
              <a:lnSpc>
                <a:spcPct val="90000"/>
              </a:lnSpc>
              <a:spcBef>
                <a:spcPts val="3429"/>
              </a:spcBef>
              <a:spcAft>
                <a:spcPts val="0"/>
              </a:spcAft>
              <a:buClr>
                <a:schemeClr val="dk1"/>
              </a:buClr>
              <a:buSzPts val="4000"/>
              <a:buNone/>
              <a:defRPr sz="5485"/>
            </a:lvl1pPr>
            <a:lvl2pPr marL="1254038" lvl="1" indent="-313509" algn="l">
              <a:lnSpc>
                <a:spcPct val="90000"/>
              </a:lnSpc>
              <a:spcBef>
                <a:spcPts val="1783"/>
              </a:spcBef>
              <a:spcAft>
                <a:spcPts val="0"/>
              </a:spcAft>
              <a:buClr>
                <a:schemeClr val="dk1"/>
              </a:buClr>
              <a:buSzPts val="3500"/>
              <a:buNone/>
              <a:defRPr sz="4800"/>
            </a:lvl2pPr>
            <a:lvl3pPr marL="1881057" lvl="2" indent="-313509" algn="l">
              <a:lnSpc>
                <a:spcPct val="90000"/>
              </a:lnSpc>
              <a:spcBef>
                <a:spcPts val="1783"/>
              </a:spcBef>
              <a:spcAft>
                <a:spcPts val="0"/>
              </a:spcAft>
              <a:buClr>
                <a:schemeClr val="dk1"/>
              </a:buClr>
              <a:buSzPts val="3000"/>
              <a:buNone/>
              <a:defRPr sz="4115"/>
            </a:lvl3pPr>
            <a:lvl4pPr marL="2508076" lvl="3" indent="-313509" algn="l">
              <a:lnSpc>
                <a:spcPct val="90000"/>
              </a:lnSpc>
              <a:spcBef>
                <a:spcPts val="1783"/>
              </a:spcBef>
              <a:spcAft>
                <a:spcPts val="0"/>
              </a:spcAft>
              <a:buClr>
                <a:schemeClr val="dk1"/>
              </a:buClr>
              <a:buSzPts val="2500"/>
              <a:buNone/>
              <a:defRPr sz="3429"/>
            </a:lvl4pPr>
            <a:lvl5pPr marL="3135095" lvl="4" indent="-313509" algn="l">
              <a:lnSpc>
                <a:spcPct val="90000"/>
              </a:lnSpc>
              <a:spcBef>
                <a:spcPts val="1783"/>
              </a:spcBef>
              <a:spcAft>
                <a:spcPts val="0"/>
              </a:spcAft>
              <a:buClr>
                <a:schemeClr val="dk1"/>
              </a:buClr>
              <a:buSzPts val="2500"/>
              <a:buNone/>
              <a:defRPr sz="3429"/>
            </a:lvl5pPr>
            <a:lvl6pPr marL="3762114" lvl="5" indent="-313509" algn="l">
              <a:lnSpc>
                <a:spcPct val="90000"/>
              </a:lnSpc>
              <a:spcBef>
                <a:spcPts val="1783"/>
              </a:spcBef>
              <a:spcAft>
                <a:spcPts val="0"/>
              </a:spcAft>
              <a:buClr>
                <a:schemeClr val="dk1"/>
              </a:buClr>
              <a:buSzPts val="2500"/>
              <a:buNone/>
              <a:defRPr sz="3429"/>
            </a:lvl6pPr>
            <a:lvl7pPr marL="4389132" lvl="6" indent="-313509" algn="l">
              <a:lnSpc>
                <a:spcPct val="90000"/>
              </a:lnSpc>
              <a:spcBef>
                <a:spcPts val="1783"/>
              </a:spcBef>
              <a:spcAft>
                <a:spcPts val="0"/>
              </a:spcAft>
              <a:buClr>
                <a:schemeClr val="dk1"/>
              </a:buClr>
              <a:buSzPts val="2500"/>
              <a:buNone/>
              <a:defRPr sz="3429"/>
            </a:lvl7pPr>
            <a:lvl8pPr marL="5016151" lvl="7" indent="-313509" algn="l">
              <a:lnSpc>
                <a:spcPct val="90000"/>
              </a:lnSpc>
              <a:spcBef>
                <a:spcPts val="1783"/>
              </a:spcBef>
              <a:spcAft>
                <a:spcPts val="0"/>
              </a:spcAft>
              <a:buClr>
                <a:schemeClr val="dk1"/>
              </a:buClr>
              <a:buSzPts val="2500"/>
              <a:buNone/>
              <a:defRPr sz="3429"/>
            </a:lvl8pPr>
            <a:lvl9pPr marL="5643170" lvl="8" indent="-313509" algn="l">
              <a:lnSpc>
                <a:spcPct val="90000"/>
              </a:lnSpc>
              <a:spcBef>
                <a:spcPts val="1783"/>
              </a:spcBef>
              <a:spcAft>
                <a:spcPts val="0"/>
              </a:spcAft>
              <a:buClr>
                <a:schemeClr val="dk1"/>
              </a:buClr>
              <a:buSzPts val="2500"/>
              <a:buNone/>
              <a:defRPr sz="3429"/>
            </a:lvl9pPr>
          </a:lstStyle>
          <a:p>
            <a:endParaRPr/>
          </a:p>
        </p:txBody>
      </p:sp>
      <p:sp>
        <p:nvSpPr>
          <p:cNvPr id="64" name="Google Shape;64;p10"/>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65" name="Google Shape;65;p10"/>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66" name="Google Shape;66;p10"/>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3023237" y="2194561"/>
            <a:ext cx="14156023" cy="7681148"/>
          </a:xfrm>
          <a:prstGeom prst="rect">
            <a:avLst/>
          </a:prstGeom>
          <a:noFill/>
          <a:ln>
            <a:noFill/>
          </a:ln>
        </p:spPr>
        <p:txBody>
          <a:bodyPr spcFirstLastPara="1" wrap="square" lIns="306775" tIns="153350" rIns="306775" bIns="153350" anchor="b" anchorCtr="0">
            <a:noAutofit/>
          </a:bodyPr>
          <a:lstStyle>
            <a:lvl1pPr lvl="0" algn="l">
              <a:lnSpc>
                <a:spcPct val="90000"/>
              </a:lnSpc>
              <a:spcBef>
                <a:spcPts val="0"/>
              </a:spcBef>
              <a:spcAft>
                <a:spcPts val="0"/>
              </a:spcAft>
              <a:buSzPts val="4700"/>
              <a:buNone/>
              <a:defRPr sz="11109"/>
            </a:lvl1pPr>
            <a:lvl2pPr lvl="1" algn="l">
              <a:lnSpc>
                <a:spcPct val="90000"/>
              </a:lnSpc>
              <a:spcBef>
                <a:spcPts val="0"/>
              </a:spcBef>
              <a:spcAft>
                <a:spcPts val="0"/>
              </a:spcAft>
              <a:buSzPts val="4700"/>
              <a:buNone/>
              <a:defRPr/>
            </a:lvl2pPr>
            <a:lvl3pPr lvl="2" algn="l">
              <a:lnSpc>
                <a:spcPct val="90000"/>
              </a:lnSpc>
              <a:spcBef>
                <a:spcPts val="0"/>
              </a:spcBef>
              <a:spcAft>
                <a:spcPts val="0"/>
              </a:spcAft>
              <a:buSzPts val="4700"/>
              <a:buNone/>
              <a:defRPr/>
            </a:lvl3pPr>
            <a:lvl4pPr lvl="3" algn="l">
              <a:lnSpc>
                <a:spcPct val="90000"/>
              </a:lnSpc>
              <a:spcBef>
                <a:spcPts val="0"/>
              </a:spcBef>
              <a:spcAft>
                <a:spcPts val="0"/>
              </a:spcAft>
              <a:buSzPts val="4700"/>
              <a:buNone/>
              <a:defRPr/>
            </a:lvl4pPr>
            <a:lvl5pPr lvl="4" algn="l">
              <a:lnSpc>
                <a:spcPct val="90000"/>
              </a:lnSpc>
              <a:spcBef>
                <a:spcPts val="0"/>
              </a:spcBef>
              <a:spcAft>
                <a:spcPts val="0"/>
              </a:spcAft>
              <a:buSzPts val="4700"/>
              <a:buNone/>
              <a:defRPr/>
            </a:lvl5pPr>
            <a:lvl6pPr lvl="5" algn="l">
              <a:lnSpc>
                <a:spcPct val="90000"/>
              </a:lnSpc>
              <a:spcBef>
                <a:spcPts val="0"/>
              </a:spcBef>
              <a:spcAft>
                <a:spcPts val="0"/>
              </a:spcAft>
              <a:buSzPts val="4700"/>
              <a:buNone/>
              <a:defRPr/>
            </a:lvl6pPr>
            <a:lvl7pPr lvl="6" algn="l">
              <a:lnSpc>
                <a:spcPct val="90000"/>
              </a:lnSpc>
              <a:spcBef>
                <a:spcPts val="0"/>
              </a:spcBef>
              <a:spcAft>
                <a:spcPts val="0"/>
              </a:spcAft>
              <a:buSzPts val="4700"/>
              <a:buNone/>
              <a:defRPr/>
            </a:lvl7pPr>
            <a:lvl8pPr lvl="7" algn="l">
              <a:lnSpc>
                <a:spcPct val="90000"/>
              </a:lnSpc>
              <a:spcBef>
                <a:spcPts val="0"/>
              </a:spcBef>
              <a:spcAft>
                <a:spcPts val="0"/>
              </a:spcAft>
              <a:buSzPts val="4700"/>
              <a:buNone/>
              <a:defRPr/>
            </a:lvl8pPr>
            <a:lvl9pPr lvl="8" algn="l">
              <a:lnSpc>
                <a:spcPct val="90000"/>
              </a:lnSpc>
              <a:spcBef>
                <a:spcPts val="0"/>
              </a:spcBef>
              <a:spcAft>
                <a:spcPts val="0"/>
              </a:spcAft>
              <a:buSzPts val="4700"/>
              <a:buNone/>
              <a:defRPr/>
            </a:lvl9pPr>
          </a:lstStyle>
          <a:p>
            <a:endParaRPr/>
          </a:p>
        </p:txBody>
      </p:sp>
      <p:sp>
        <p:nvSpPr>
          <p:cNvPr id="69" name="Google Shape;69;p11"/>
          <p:cNvSpPr>
            <a:spLocks noGrp="1"/>
          </p:cNvSpPr>
          <p:nvPr>
            <p:ph type="pic" idx="2"/>
          </p:nvPr>
        </p:nvSpPr>
        <p:spPr>
          <a:xfrm>
            <a:off x="18659478" y="4739645"/>
            <a:ext cx="22220023" cy="23393270"/>
          </a:xfrm>
          <a:prstGeom prst="rect">
            <a:avLst/>
          </a:prstGeom>
          <a:noFill/>
          <a:ln>
            <a:noFill/>
          </a:ln>
        </p:spPr>
      </p:sp>
      <p:sp>
        <p:nvSpPr>
          <p:cNvPr id="70" name="Google Shape;70;p11"/>
          <p:cNvSpPr txBox="1">
            <a:spLocks noGrp="1"/>
          </p:cNvSpPr>
          <p:nvPr>
            <p:ph type="body" idx="1"/>
          </p:nvPr>
        </p:nvSpPr>
        <p:spPr>
          <a:xfrm>
            <a:off x="3023237" y="9875521"/>
            <a:ext cx="14156023" cy="18295670"/>
          </a:xfrm>
          <a:prstGeom prst="rect">
            <a:avLst/>
          </a:prstGeom>
          <a:noFill/>
          <a:ln>
            <a:noFill/>
          </a:ln>
        </p:spPr>
        <p:txBody>
          <a:bodyPr spcFirstLastPara="1" wrap="square" lIns="306775" tIns="153350" rIns="306775" bIns="153350" anchor="t" anchorCtr="0">
            <a:noAutofit/>
          </a:bodyPr>
          <a:lstStyle>
            <a:lvl1pPr marL="627019" lvl="0" indent="-313509" algn="l">
              <a:lnSpc>
                <a:spcPct val="90000"/>
              </a:lnSpc>
              <a:spcBef>
                <a:spcPts val="3429"/>
              </a:spcBef>
              <a:spcAft>
                <a:spcPts val="0"/>
              </a:spcAft>
              <a:buClr>
                <a:schemeClr val="dk1"/>
              </a:buClr>
              <a:buSzPts val="4000"/>
              <a:buNone/>
              <a:defRPr sz="5485"/>
            </a:lvl1pPr>
            <a:lvl2pPr marL="1254038" lvl="1" indent="-313509" algn="l">
              <a:lnSpc>
                <a:spcPct val="90000"/>
              </a:lnSpc>
              <a:spcBef>
                <a:spcPts val="1783"/>
              </a:spcBef>
              <a:spcAft>
                <a:spcPts val="0"/>
              </a:spcAft>
              <a:buClr>
                <a:schemeClr val="dk1"/>
              </a:buClr>
              <a:buSzPts val="3500"/>
              <a:buNone/>
              <a:defRPr sz="4800"/>
            </a:lvl2pPr>
            <a:lvl3pPr marL="1881057" lvl="2" indent="-313509" algn="l">
              <a:lnSpc>
                <a:spcPct val="90000"/>
              </a:lnSpc>
              <a:spcBef>
                <a:spcPts val="1783"/>
              </a:spcBef>
              <a:spcAft>
                <a:spcPts val="0"/>
              </a:spcAft>
              <a:buClr>
                <a:schemeClr val="dk1"/>
              </a:buClr>
              <a:buSzPts val="3000"/>
              <a:buNone/>
              <a:defRPr sz="4115"/>
            </a:lvl3pPr>
            <a:lvl4pPr marL="2508076" lvl="3" indent="-313509" algn="l">
              <a:lnSpc>
                <a:spcPct val="90000"/>
              </a:lnSpc>
              <a:spcBef>
                <a:spcPts val="1783"/>
              </a:spcBef>
              <a:spcAft>
                <a:spcPts val="0"/>
              </a:spcAft>
              <a:buClr>
                <a:schemeClr val="dk1"/>
              </a:buClr>
              <a:buSzPts val="2500"/>
              <a:buNone/>
              <a:defRPr sz="3429"/>
            </a:lvl4pPr>
            <a:lvl5pPr marL="3135095" lvl="4" indent="-313509" algn="l">
              <a:lnSpc>
                <a:spcPct val="90000"/>
              </a:lnSpc>
              <a:spcBef>
                <a:spcPts val="1783"/>
              </a:spcBef>
              <a:spcAft>
                <a:spcPts val="0"/>
              </a:spcAft>
              <a:buClr>
                <a:schemeClr val="dk1"/>
              </a:buClr>
              <a:buSzPts val="2500"/>
              <a:buNone/>
              <a:defRPr sz="3429"/>
            </a:lvl5pPr>
            <a:lvl6pPr marL="3762114" lvl="5" indent="-313509" algn="l">
              <a:lnSpc>
                <a:spcPct val="90000"/>
              </a:lnSpc>
              <a:spcBef>
                <a:spcPts val="1783"/>
              </a:spcBef>
              <a:spcAft>
                <a:spcPts val="0"/>
              </a:spcAft>
              <a:buClr>
                <a:schemeClr val="dk1"/>
              </a:buClr>
              <a:buSzPts val="2500"/>
              <a:buNone/>
              <a:defRPr sz="3429"/>
            </a:lvl6pPr>
            <a:lvl7pPr marL="4389132" lvl="6" indent="-313509" algn="l">
              <a:lnSpc>
                <a:spcPct val="90000"/>
              </a:lnSpc>
              <a:spcBef>
                <a:spcPts val="1783"/>
              </a:spcBef>
              <a:spcAft>
                <a:spcPts val="0"/>
              </a:spcAft>
              <a:buClr>
                <a:schemeClr val="dk1"/>
              </a:buClr>
              <a:buSzPts val="2500"/>
              <a:buNone/>
              <a:defRPr sz="3429"/>
            </a:lvl7pPr>
            <a:lvl8pPr marL="5016151" lvl="7" indent="-313509" algn="l">
              <a:lnSpc>
                <a:spcPct val="90000"/>
              </a:lnSpc>
              <a:spcBef>
                <a:spcPts val="1783"/>
              </a:spcBef>
              <a:spcAft>
                <a:spcPts val="0"/>
              </a:spcAft>
              <a:buClr>
                <a:schemeClr val="dk1"/>
              </a:buClr>
              <a:buSzPts val="2500"/>
              <a:buNone/>
              <a:defRPr sz="3429"/>
            </a:lvl8pPr>
            <a:lvl9pPr marL="5643170" lvl="8" indent="-313509" algn="l">
              <a:lnSpc>
                <a:spcPct val="90000"/>
              </a:lnSpc>
              <a:spcBef>
                <a:spcPts val="1783"/>
              </a:spcBef>
              <a:spcAft>
                <a:spcPts val="0"/>
              </a:spcAft>
              <a:buClr>
                <a:schemeClr val="dk1"/>
              </a:buClr>
              <a:buSzPts val="2500"/>
              <a:buNone/>
              <a:defRPr sz="3429"/>
            </a:lvl9pPr>
          </a:lstStyle>
          <a:p>
            <a:endParaRPr/>
          </a:p>
        </p:txBody>
      </p:sp>
      <p:sp>
        <p:nvSpPr>
          <p:cNvPr id="71" name="Google Shape;71;p11"/>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lvl="0" algn="l">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72" name="Google Shape;72;p11"/>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lvl="0" algn="ctr">
              <a:spcBef>
                <a:spcPts val="0"/>
              </a:spcBef>
              <a:spcAft>
                <a:spcPts val="0"/>
              </a:spcAft>
              <a:buSzPts val="4700"/>
              <a:buNone/>
              <a:defRPr/>
            </a:lvl1pPr>
            <a:lvl2pPr lvl="1" algn="l">
              <a:spcBef>
                <a:spcPts val="0"/>
              </a:spcBef>
              <a:spcAft>
                <a:spcPts val="0"/>
              </a:spcAft>
              <a:buSzPts val="4700"/>
              <a:buNone/>
              <a:defRPr/>
            </a:lvl2pPr>
            <a:lvl3pPr lvl="2" algn="l">
              <a:spcBef>
                <a:spcPts val="0"/>
              </a:spcBef>
              <a:spcAft>
                <a:spcPts val="0"/>
              </a:spcAft>
              <a:buSzPts val="4700"/>
              <a:buNone/>
              <a:defRPr/>
            </a:lvl3pPr>
            <a:lvl4pPr lvl="3" algn="l">
              <a:spcBef>
                <a:spcPts val="0"/>
              </a:spcBef>
              <a:spcAft>
                <a:spcPts val="0"/>
              </a:spcAft>
              <a:buSzPts val="4700"/>
              <a:buNone/>
              <a:defRPr/>
            </a:lvl4pPr>
            <a:lvl5pPr lvl="4" algn="l">
              <a:spcBef>
                <a:spcPts val="0"/>
              </a:spcBef>
              <a:spcAft>
                <a:spcPts val="0"/>
              </a:spcAft>
              <a:buSzPts val="4700"/>
              <a:buNone/>
              <a:defRPr/>
            </a:lvl5pPr>
            <a:lvl6pPr lvl="5" algn="l">
              <a:spcBef>
                <a:spcPts val="0"/>
              </a:spcBef>
              <a:spcAft>
                <a:spcPts val="0"/>
              </a:spcAft>
              <a:buSzPts val="4700"/>
              <a:buNone/>
              <a:defRPr/>
            </a:lvl6pPr>
            <a:lvl7pPr lvl="6" algn="l">
              <a:spcBef>
                <a:spcPts val="0"/>
              </a:spcBef>
              <a:spcAft>
                <a:spcPts val="0"/>
              </a:spcAft>
              <a:buSzPts val="4700"/>
              <a:buNone/>
              <a:defRPr/>
            </a:lvl7pPr>
            <a:lvl8pPr lvl="7" algn="l">
              <a:spcBef>
                <a:spcPts val="0"/>
              </a:spcBef>
              <a:spcAft>
                <a:spcPts val="0"/>
              </a:spcAft>
              <a:buSzPts val="4700"/>
              <a:buNone/>
              <a:defRPr/>
            </a:lvl8pPr>
            <a:lvl9pPr lvl="8" algn="l">
              <a:spcBef>
                <a:spcPts val="0"/>
              </a:spcBef>
              <a:spcAft>
                <a:spcPts val="0"/>
              </a:spcAft>
              <a:buSzPts val="4700"/>
              <a:buNone/>
              <a:defRPr/>
            </a:lvl9pPr>
          </a:lstStyle>
          <a:p>
            <a:endParaRPr/>
          </a:p>
        </p:txBody>
      </p:sp>
      <p:sp>
        <p:nvSpPr>
          <p:cNvPr id="73" name="Google Shape;73;p11"/>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a:spcBef>
                <a:spcPts val="0"/>
              </a:spcBef>
              <a:spcAft>
                <a:spcPts val="0"/>
              </a:spcAft>
              <a:buNone/>
              <a:defRPr sz="4115">
                <a:solidFill>
                  <a:srgbClr val="888888"/>
                </a:solidFill>
                <a:latin typeface="Calibri"/>
                <a:ea typeface="Calibri"/>
                <a:cs typeface="Calibri"/>
                <a:sym typeface="Calibri"/>
              </a:defRPr>
            </a:lvl1pPr>
            <a:lvl2pPr marL="0" marR="0" lvl="1" indent="0" algn="r">
              <a:spcBef>
                <a:spcPts val="0"/>
              </a:spcBef>
              <a:spcAft>
                <a:spcPts val="0"/>
              </a:spcAft>
              <a:buNone/>
              <a:defRPr sz="4115">
                <a:solidFill>
                  <a:srgbClr val="888888"/>
                </a:solidFill>
                <a:latin typeface="Calibri"/>
                <a:ea typeface="Calibri"/>
                <a:cs typeface="Calibri"/>
                <a:sym typeface="Calibri"/>
              </a:defRPr>
            </a:lvl2pPr>
            <a:lvl3pPr marL="0" marR="0" lvl="2" indent="0" algn="r">
              <a:spcBef>
                <a:spcPts val="0"/>
              </a:spcBef>
              <a:spcAft>
                <a:spcPts val="0"/>
              </a:spcAft>
              <a:buNone/>
              <a:defRPr sz="4115">
                <a:solidFill>
                  <a:srgbClr val="888888"/>
                </a:solidFill>
                <a:latin typeface="Calibri"/>
                <a:ea typeface="Calibri"/>
                <a:cs typeface="Calibri"/>
                <a:sym typeface="Calibri"/>
              </a:defRPr>
            </a:lvl3pPr>
            <a:lvl4pPr marL="0" marR="0" lvl="3" indent="0" algn="r">
              <a:spcBef>
                <a:spcPts val="0"/>
              </a:spcBef>
              <a:spcAft>
                <a:spcPts val="0"/>
              </a:spcAft>
              <a:buNone/>
              <a:defRPr sz="4115">
                <a:solidFill>
                  <a:srgbClr val="888888"/>
                </a:solidFill>
                <a:latin typeface="Calibri"/>
                <a:ea typeface="Calibri"/>
                <a:cs typeface="Calibri"/>
                <a:sym typeface="Calibri"/>
              </a:defRPr>
            </a:lvl4pPr>
            <a:lvl5pPr marL="0" marR="0" lvl="4" indent="0" algn="r">
              <a:spcBef>
                <a:spcPts val="0"/>
              </a:spcBef>
              <a:spcAft>
                <a:spcPts val="0"/>
              </a:spcAft>
              <a:buNone/>
              <a:defRPr sz="4115">
                <a:solidFill>
                  <a:srgbClr val="888888"/>
                </a:solidFill>
                <a:latin typeface="Calibri"/>
                <a:ea typeface="Calibri"/>
                <a:cs typeface="Calibri"/>
                <a:sym typeface="Calibri"/>
              </a:defRPr>
            </a:lvl5pPr>
            <a:lvl6pPr marL="0" marR="0" lvl="5" indent="0" algn="r">
              <a:spcBef>
                <a:spcPts val="0"/>
              </a:spcBef>
              <a:spcAft>
                <a:spcPts val="0"/>
              </a:spcAft>
              <a:buNone/>
              <a:defRPr sz="4115">
                <a:solidFill>
                  <a:srgbClr val="888888"/>
                </a:solidFill>
                <a:latin typeface="Calibri"/>
                <a:ea typeface="Calibri"/>
                <a:cs typeface="Calibri"/>
                <a:sym typeface="Calibri"/>
              </a:defRPr>
            </a:lvl6pPr>
            <a:lvl7pPr marL="0" marR="0" lvl="6" indent="0" algn="r">
              <a:spcBef>
                <a:spcPts val="0"/>
              </a:spcBef>
              <a:spcAft>
                <a:spcPts val="0"/>
              </a:spcAft>
              <a:buNone/>
              <a:defRPr sz="4115">
                <a:solidFill>
                  <a:srgbClr val="888888"/>
                </a:solidFill>
                <a:latin typeface="Calibri"/>
                <a:ea typeface="Calibri"/>
                <a:cs typeface="Calibri"/>
                <a:sym typeface="Calibri"/>
              </a:defRPr>
            </a:lvl7pPr>
            <a:lvl8pPr marL="0" marR="0" lvl="7" indent="0" algn="r">
              <a:spcBef>
                <a:spcPts val="0"/>
              </a:spcBef>
              <a:spcAft>
                <a:spcPts val="0"/>
              </a:spcAft>
              <a:buNone/>
              <a:defRPr sz="4115">
                <a:solidFill>
                  <a:srgbClr val="888888"/>
                </a:solidFill>
                <a:latin typeface="Calibri"/>
                <a:ea typeface="Calibri"/>
                <a:cs typeface="Calibri"/>
                <a:sym typeface="Calibri"/>
              </a:defRPr>
            </a:lvl8pPr>
            <a:lvl9pPr marL="0" marR="0" lvl="8" indent="0" algn="r">
              <a:spcBef>
                <a:spcPts val="0"/>
              </a:spcBef>
              <a:spcAft>
                <a:spcPts val="0"/>
              </a:spcAft>
              <a:buNone/>
              <a:defRPr sz="4115">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CF8"/>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17520" y="1751774"/>
            <a:ext cx="37855955" cy="6363548"/>
          </a:xfrm>
          <a:prstGeom prst="rect">
            <a:avLst/>
          </a:prstGeom>
          <a:noFill/>
          <a:ln>
            <a:noFill/>
          </a:ln>
        </p:spPr>
        <p:txBody>
          <a:bodyPr spcFirstLastPara="1" wrap="square" lIns="306775" tIns="153350" rIns="306775" bIns="153350" anchor="ctr" anchorCtr="0">
            <a:noAutofit/>
          </a:bodyPr>
          <a:lstStyle>
            <a:lvl1pPr marR="0" lvl="0"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4700"/>
              <a:buNone/>
              <a:defRPr sz="11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3017520" y="8763831"/>
            <a:ext cx="37855955" cy="20884383"/>
          </a:xfrm>
          <a:prstGeom prst="rect">
            <a:avLst/>
          </a:prstGeom>
          <a:noFill/>
          <a:ln>
            <a:noFill/>
          </a:ln>
        </p:spPr>
        <p:txBody>
          <a:bodyPr spcFirstLastPara="1" wrap="square" lIns="306775" tIns="153350" rIns="306775" bIns="153350" anchor="t" anchorCtr="0">
            <a:noAutofit/>
          </a:bodyPr>
          <a:lstStyle>
            <a:lvl1pPr marL="457200" marR="0" lvl="0" indent="-673100" algn="l" rtl="0">
              <a:lnSpc>
                <a:spcPct val="90000"/>
              </a:lnSpc>
              <a:spcBef>
                <a:spcPts val="2500"/>
              </a:spcBef>
              <a:spcAft>
                <a:spcPts val="0"/>
              </a:spcAft>
              <a:buClr>
                <a:schemeClr val="dk1"/>
              </a:buClr>
              <a:buSzPts val="7000"/>
              <a:buFont typeface="Arial"/>
              <a:buChar char="•"/>
              <a:defRPr sz="7000" b="0" i="0" u="none" strike="noStrike" cap="none">
                <a:solidFill>
                  <a:schemeClr val="dk1"/>
                </a:solidFill>
                <a:latin typeface="Calibri"/>
                <a:ea typeface="Calibri"/>
                <a:cs typeface="Calibri"/>
                <a:sym typeface="Calibri"/>
              </a:defRPr>
            </a:lvl1pPr>
            <a:lvl2pPr marL="914400" marR="0" lvl="1" indent="-609600" algn="l" rtl="0">
              <a:lnSpc>
                <a:spcPct val="90000"/>
              </a:lnSpc>
              <a:spcBef>
                <a:spcPts val="1300"/>
              </a:spcBef>
              <a:spcAft>
                <a:spcPts val="0"/>
              </a:spcAft>
              <a:buClr>
                <a:schemeClr val="dk1"/>
              </a:buClr>
              <a:buSzPts val="6000"/>
              <a:buFont typeface="Arial"/>
              <a:buChar char="•"/>
              <a:defRPr sz="6000" b="0" i="0" u="none" strike="noStrike" cap="none">
                <a:solidFill>
                  <a:schemeClr val="dk1"/>
                </a:solidFill>
                <a:latin typeface="Calibri"/>
                <a:ea typeface="Calibri"/>
                <a:cs typeface="Calibri"/>
                <a:sym typeface="Calibri"/>
              </a:defRPr>
            </a:lvl2pPr>
            <a:lvl3pPr marL="1371600" marR="0" lvl="2" indent="-546100" algn="l" rtl="0">
              <a:lnSpc>
                <a:spcPct val="90000"/>
              </a:lnSpc>
              <a:spcBef>
                <a:spcPts val="1300"/>
              </a:spcBef>
              <a:spcAft>
                <a:spcPts val="0"/>
              </a:spcAft>
              <a:buClr>
                <a:schemeClr val="dk1"/>
              </a:buClr>
              <a:buSzPts val="5000"/>
              <a:buFont typeface="Arial"/>
              <a:buChar char="•"/>
              <a:defRPr sz="5000" b="0" i="0" u="none" strike="noStrike" cap="none">
                <a:solidFill>
                  <a:schemeClr val="dk1"/>
                </a:solidFill>
                <a:latin typeface="Calibri"/>
                <a:ea typeface="Calibri"/>
                <a:cs typeface="Calibri"/>
                <a:sym typeface="Calibri"/>
              </a:defRPr>
            </a:lvl3pPr>
            <a:lvl4pPr marL="1828800" marR="0" lvl="3"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4pPr>
            <a:lvl5pPr marL="2286000" marR="0" lvl="4"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5pPr>
            <a:lvl6pPr marL="2743200" marR="0" lvl="5"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6pPr>
            <a:lvl7pPr marL="3200400" marR="0" lvl="6"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7pPr>
            <a:lvl8pPr marL="3657600" marR="0" lvl="7"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8pPr>
            <a:lvl9pPr marL="4114800" marR="0" lvl="8" indent="-514350" algn="l" rtl="0">
              <a:lnSpc>
                <a:spcPct val="90000"/>
              </a:lnSpc>
              <a:spcBef>
                <a:spcPts val="1300"/>
              </a:spcBef>
              <a:spcAft>
                <a:spcPts val="0"/>
              </a:spcAft>
              <a:buClr>
                <a:schemeClr val="dk1"/>
              </a:buClr>
              <a:buSzPts val="4500"/>
              <a:buFont typeface="Arial"/>
              <a:buChar char="•"/>
              <a:defRPr sz="45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3017520" y="30510649"/>
            <a:ext cx="9875520" cy="1751948"/>
          </a:xfrm>
          <a:prstGeom prst="rect">
            <a:avLst/>
          </a:prstGeom>
          <a:noFill/>
          <a:ln>
            <a:noFill/>
          </a:ln>
        </p:spPr>
        <p:txBody>
          <a:bodyPr spcFirstLastPara="1" wrap="square" lIns="306775" tIns="153350" rIns="306775" bIns="153350" anchor="ctr" anchorCtr="0">
            <a:noAutofit/>
          </a:bodyPr>
          <a:lstStyle>
            <a:lvl1pPr marR="0" lvl="0" algn="l" rtl="0">
              <a:spcBef>
                <a:spcPts val="0"/>
              </a:spcBef>
              <a:spcAft>
                <a:spcPts val="0"/>
              </a:spcAft>
              <a:buSzPts val="4700"/>
              <a:buNone/>
              <a:defRPr sz="411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2pPr>
            <a:lvl3pPr marR="0" lvl="2"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3pPr>
            <a:lvl4pPr marR="0" lvl="3"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4pPr>
            <a:lvl5pPr marR="0" lvl="4"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5pPr>
            <a:lvl6pPr marR="0" lvl="5"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6pPr>
            <a:lvl7pPr marR="0" lvl="6"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7pPr>
            <a:lvl8pPr marR="0" lvl="7"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8pPr>
            <a:lvl9pPr marR="0" lvl="8"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538960" y="30510649"/>
            <a:ext cx="14813485" cy="1751948"/>
          </a:xfrm>
          <a:prstGeom prst="rect">
            <a:avLst/>
          </a:prstGeom>
          <a:noFill/>
          <a:ln>
            <a:noFill/>
          </a:ln>
        </p:spPr>
        <p:txBody>
          <a:bodyPr spcFirstLastPara="1" wrap="square" lIns="306775" tIns="153350" rIns="306775" bIns="153350" anchor="ctr" anchorCtr="0">
            <a:noAutofit/>
          </a:bodyPr>
          <a:lstStyle>
            <a:lvl1pPr marR="0" lvl="0" algn="ctr" rtl="0">
              <a:spcBef>
                <a:spcPts val="0"/>
              </a:spcBef>
              <a:spcAft>
                <a:spcPts val="0"/>
              </a:spcAft>
              <a:buSzPts val="4700"/>
              <a:buNone/>
              <a:defRPr sz="411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2pPr>
            <a:lvl3pPr marR="0" lvl="2"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3pPr>
            <a:lvl4pPr marR="0" lvl="3"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4pPr>
            <a:lvl5pPr marR="0" lvl="4"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5pPr>
            <a:lvl6pPr marR="0" lvl="5"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6pPr>
            <a:lvl7pPr marR="0" lvl="6"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7pPr>
            <a:lvl8pPr marR="0" lvl="7"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8pPr>
            <a:lvl9pPr marR="0" lvl="8" algn="l" rtl="0">
              <a:spcBef>
                <a:spcPts val="0"/>
              </a:spcBef>
              <a:spcAft>
                <a:spcPts val="0"/>
              </a:spcAft>
              <a:buSzPts val="4700"/>
              <a:buNone/>
              <a:defRPr sz="8229"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0998160" y="30510649"/>
            <a:ext cx="9875520" cy="1751948"/>
          </a:xfrm>
          <a:prstGeom prst="rect">
            <a:avLst/>
          </a:prstGeom>
          <a:noFill/>
          <a:ln>
            <a:noFill/>
          </a:ln>
        </p:spPr>
        <p:txBody>
          <a:bodyPr spcFirstLastPara="1" wrap="square" lIns="306775" tIns="153350" rIns="306775" bIns="153350" anchor="ctr" anchorCtr="0">
            <a:noAutofit/>
          </a:bodyPr>
          <a:lstStyle>
            <a:lvl1pPr marL="0" marR="0" lvl="0" indent="0" algn="r" rtl="0">
              <a:spcBef>
                <a:spcPts val="0"/>
              </a:spcBef>
              <a:spcAft>
                <a:spcPts val="0"/>
              </a:spcAft>
              <a:buNone/>
              <a:defRPr sz="4115"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4115"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4115"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4115"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4115"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4115"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4115"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4115"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4115"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2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100;p14">
            <a:extLst>
              <a:ext uri="{FF2B5EF4-FFF2-40B4-BE49-F238E27FC236}">
                <a16:creationId xmlns:a16="http://schemas.microsoft.com/office/drawing/2014/main" id="{EA02A1B4-46BF-6744-B63C-74C752E1D89A}"/>
              </a:ext>
            </a:extLst>
          </p:cNvPr>
          <p:cNvSpPr txBox="1"/>
          <p:nvPr/>
        </p:nvSpPr>
        <p:spPr>
          <a:xfrm>
            <a:off x="22124284" y="14356073"/>
            <a:ext cx="10239292" cy="18016795"/>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Two-way interactions</a:t>
            </a:r>
            <a:endParaRPr lang="en-US" sz="3200" dirty="0">
              <a:latin typeface="Calibri" panose="020F0502020204030204" pitchFamily="34" charset="0"/>
              <a:ea typeface="Calibri"/>
              <a:cs typeface="Calibri" panose="020F0502020204030204" pitchFamily="34" charset="0"/>
              <a:sym typeface="Calibri"/>
            </a:endParaRPr>
          </a:p>
        </p:txBody>
      </p:sp>
      <p:sp>
        <p:nvSpPr>
          <p:cNvPr id="7" name="Google Shape;94;p14">
            <a:extLst>
              <a:ext uri="{FF2B5EF4-FFF2-40B4-BE49-F238E27FC236}">
                <a16:creationId xmlns:a16="http://schemas.microsoft.com/office/drawing/2014/main" id="{95B78CB1-8035-14E9-9681-428C48DCDAFF}"/>
              </a:ext>
            </a:extLst>
          </p:cNvPr>
          <p:cNvSpPr txBox="1"/>
          <p:nvPr/>
        </p:nvSpPr>
        <p:spPr>
          <a:xfrm>
            <a:off x="278299" y="359227"/>
            <a:ext cx="40231534" cy="1655830"/>
          </a:xfrm>
          <a:prstGeom prst="rect">
            <a:avLst/>
          </a:prstGeom>
          <a:noFill/>
          <a:ln>
            <a:noFill/>
          </a:ln>
        </p:spPr>
        <p:txBody>
          <a:bodyPr spcFirstLastPara="1" wrap="square" lIns="420720" tIns="210308" rIns="420720" bIns="210308" anchor="t" anchorCtr="0">
            <a:spAutoFit/>
          </a:bodyPr>
          <a:lstStyle/>
          <a:p>
            <a:pPr algn="ctr"/>
            <a:r>
              <a:rPr lang="en-US" sz="8000" b="1" dirty="0">
                <a:solidFill>
                  <a:srgbClr val="2A72A5"/>
                </a:solidFill>
              </a:rPr>
              <a:t>Flexible Bayesian regression models for interactions in exposure mixture studies</a:t>
            </a:r>
            <a:endParaRPr sz="8000" b="1" dirty="0">
              <a:solidFill>
                <a:srgbClr val="2A72A5"/>
              </a:solidFill>
            </a:endParaRPr>
          </a:p>
        </p:txBody>
      </p:sp>
      <p:sp>
        <p:nvSpPr>
          <p:cNvPr id="10" name="Google Shape;97;p14">
            <a:extLst>
              <a:ext uri="{FF2B5EF4-FFF2-40B4-BE49-F238E27FC236}">
                <a16:creationId xmlns:a16="http://schemas.microsoft.com/office/drawing/2014/main" id="{6DA0A4FB-5876-482E-351A-C29C3A424316}"/>
              </a:ext>
            </a:extLst>
          </p:cNvPr>
          <p:cNvSpPr txBox="1"/>
          <p:nvPr/>
        </p:nvSpPr>
        <p:spPr>
          <a:xfrm>
            <a:off x="378090" y="1980563"/>
            <a:ext cx="24741137" cy="1968544"/>
          </a:xfrm>
          <a:prstGeom prst="rect">
            <a:avLst/>
          </a:prstGeom>
          <a:noFill/>
          <a:ln>
            <a:noFill/>
          </a:ln>
        </p:spPr>
        <p:txBody>
          <a:bodyPr spcFirstLastPara="1" wrap="square" lIns="420720" tIns="210308" rIns="420720" bIns="210308" anchor="t" anchorCtr="0">
            <a:spAutoFit/>
          </a:bodyPr>
          <a:lstStyle/>
          <a:p>
            <a:pPr>
              <a:lnSpc>
                <a:spcPct val="114000"/>
              </a:lnSpc>
            </a:pPr>
            <a:r>
              <a:rPr lang="en-US" sz="4800" dirty="0"/>
              <a:t>Elizabeth Zhang*, Advisor: Amy Wagaman</a:t>
            </a:r>
          </a:p>
          <a:p>
            <a:pPr>
              <a:lnSpc>
                <a:spcPct val="114000"/>
              </a:lnSpc>
            </a:pPr>
            <a:r>
              <a:rPr lang="en-US" sz="4000" dirty="0"/>
              <a:t>Amherst College, Department of Statistics; *Contact: eyzhang24@amherst.edu</a:t>
            </a:r>
          </a:p>
        </p:txBody>
      </p:sp>
      <p:sp>
        <p:nvSpPr>
          <p:cNvPr id="11" name="Google Shape;98;p14">
            <a:extLst>
              <a:ext uri="{FF2B5EF4-FFF2-40B4-BE49-F238E27FC236}">
                <a16:creationId xmlns:a16="http://schemas.microsoft.com/office/drawing/2014/main" id="{E5621B81-C55A-F20D-DB9B-2DF2C4BFEBAF}"/>
              </a:ext>
            </a:extLst>
          </p:cNvPr>
          <p:cNvSpPr txBox="1"/>
          <p:nvPr/>
        </p:nvSpPr>
        <p:spPr>
          <a:xfrm>
            <a:off x="378090" y="3970123"/>
            <a:ext cx="10788480" cy="1291885"/>
          </a:xfrm>
          <a:prstGeom prst="rect">
            <a:avLst/>
          </a:prstGeom>
          <a:noFill/>
          <a:ln>
            <a:noFill/>
          </a:ln>
        </p:spPr>
        <p:txBody>
          <a:bodyPr spcFirstLastPara="1" wrap="square" lIns="274320" tIns="182880" rIns="274320" bIns="274320" anchor="t" anchorCtr="0">
            <a:noAutofit/>
          </a:bodyPr>
          <a:lstStyle/>
          <a:p>
            <a:r>
              <a:rPr lang="en-US" sz="6000" b="1" dirty="0">
                <a:solidFill>
                  <a:srgbClr val="2A72A5"/>
                </a:solidFill>
              </a:rPr>
              <a:t>Background</a:t>
            </a:r>
            <a:endParaRPr sz="6000" dirty="0">
              <a:solidFill>
                <a:srgbClr val="2A72A5"/>
              </a:solidFill>
            </a:endParaRPr>
          </a:p>
        </p:txBody>
      </p:sp>
      <p:sp>
        <p:nvSpPr>
          <p:cNvPr id="13" name="Google Shape;100;p14">
            <a:extLst>
              <a:ext uri="{FF2B5EF4-FFF2-40B4-BE49-F238E27FC236}">
                <a16:creationId xmlns:a16="http://schemas.microsoft.com/office/drawing/2014/main" id="{CB00AAC8-54AF-3E52-645E-03DBCA51C0BA}"/>
              </a:ext>
            </a:extLst>
          </p:cNvPr>
          <p:cNvSpPr txBox="1"/>
          <p:nvPr/>
        </p:nvSpPr>
        <p:spPr>
          <a:xfrm>
            <a:off x="687187" y="15988808"/>
            <a:ext cx="10407413" cy="2263550"/>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r>
              <a:rPr lang="en-US" sz="4000" b="1" dirty="0">
                <a:latin typeface="Calibri"/>
                <a:ea typeface="Calibri"/>
                <a:cs typeface="Calibri"/>
                <a:sym typeface="Calibri"/>
              </a:rPr>
              <a:t>Aim: </a:t>
            </a:r>
            <a:r>
              <a:rPr lang="en-US" sz="4000" dirty="0">
                <a:latin typeface="Calibri"/>
                <a:ea typeface="Calibri"/>
                <a:cs typeface="Calibri"/>
                <a:sym typeface="Calibri"/>
              </a:rPr>
              <a:t>Assess the ability of flexible Bayesian regression models to detect and characterize interactions in exposure mixture studies. </a:t>
            </a:r>
            <a:endParaRPr sz="4000" dirty="0">
              <a:latin typeface="Calibri"/>
              <a:ea typeface="Calibri"/>
              <a:cs typeface="Calibri"/>
              <a:sym typeface="Calibri"/>
            </a:endParaRPr>
          </a:p>
        </p:txBody>
      </p:sp>
      <p:sp>
        <p:nvSpPr>
          <p:cNvPr id="16" name="Google Shape;103;p14">
            <a:extLst>
              <a:ext uri="{FF2B5EF4-FFF2-40B4-BE49-F238E27FC236}">
                <a16:creationId xmlns:a16="http://schemas.microsoft.com/office/drawing/2014/main" id="{7FF05DC6-0671-3EFA-06AB-D50B1B56F29F}"/>
              </a:ext>
            </a:extLst>
          </p:cNvPr>
          <p:cNvSpPr txBox="1"/>
          <p:nvPr/>
        </p:nvSpPr>
        <p:spPr>
          <a:xfrm>
            <a:off x="32915165" y="23344092"/>
            <a:ext cx="10703130" cy="6121348"/>
          </a:xfrm>
          <a:prstGeom prst="rect">
            <a:avLst/>
          </a:prstGeom>
          <a:noFill/>
          <a:ln>
            <a:noFill/>
          </a:ln>
        </p:spPr>
        <p:txBody>
          <a:bodyPr spcFirstLastPara="1" wrap="square" lIns="182880" tIns="182880" rIns="182880" bIns="182880" anchor="t" anchorCtr="0">
            <a:noAutofit/>
          </a:bodyPr>
          <a:lstStyle/>
          <a:p>
            <a:pPr algn="just"/>
            <a:r>
              <a:rPr lang="en-US" sz="3200" b="1" dirty="0">
                <a:solidFill>
                  <a:srgbClr val="2A72A5"/>
                </a:solidFill>
              </a:rPr>
              <a:t>Acknowledgements</a:t>
            </a:r>
          </a:p>
          <a:p>
            <a:pPr algn="just">
              <a:spcAft>
                <a:spcPts val="1200"/>
              </a:spcAft>
            </a:pPr>
            <a:r>
              <a:rPr lang="en-US" sz="2800" dirty="0">
                <a:solidFill>
                  <a:schemeClr val="dk1"/>
                </a:solidFill>
                <a:latin typeface="Calibri" panose="020F0502020204030204" pitchFamily="34" charset="0"/>
                <a:cs typeface="Calibri" panose="020F0502020204030204" pitchFamily="34" charset="0"/>
              </a:rPr>
              <a:t>Thank you to Amy Wagaman for her invaluable support, Alex Keil for advice on the simulations, Shu-Min Liao for guidance on copulas, and Andy Anderson and Doug Hall for assistance with the cluster. Thank you to the Amherst College Department of Statistics for supporting this thesis.</a:t>
            </a:r>
            <a:endParaRPr lang="en-US" sz="2800" b="1" dirty="0">
              <a:solidFill>
                <a:srgbClr val="2A72A5"/>
              </a:solidFill>
            </a:endParaRPr>
          </a:p>
          <a:p>
            <a:pPr algn="just"/>
            <a:r>
              <a:rPr lang="en-US" sz="3200" b="1" dirty="0">
                <a:solidFill>
                  <a:srgbClr val="2A72A5"/>
                </a:solidFill>
              </a:rPr>
              <a:t>References</a:t>
            </a:r>
            <a:endParaRPr sz="3200" dirty="0">
              <a:solidFill>
                <a:srgbClr val="2A72A5"/>
              </a:solidFill>
            </a:endParaRPr>
          </a:p>
          <a:p>
            <a:pPr marL="627019" indent="-522516" algn="just">
              <a:buClr>
                <a:schemeClr val="dk1"/>
              </a:buClr>
              <a:buSzPct val="100000"/>
              <a:buAutoNum type="arabicPeriod"/>
            </a:pPr>
            <a:r>
              <a:rPr lang="en-US" sz="2800" dirty="0">
                <a:solidFill>
                  <a:schemeClr val="dk1"/>
                </a:solidFill>
                <a:latin typeface="Calibri" panose="020F0502020204030204" pitchFamily="34" charset="0"/>
                <a:cs typeface="Calibri" panose="020F0502020204030204" pitchFamily="34" charset="0"/>
              </a:rPr>
              <a:t>Ritchie &amp; </a:t>
            </a:r>
            <a:r>
              <a:rPr lang="en-US" sz="2800" dirty="0" err="1">
                <a:solidFill>
                  <a:schemeClr val="dk1"/>
                </a:solidFill>
                <a:latin typeface="Calibri" panose="020F0502020204030204" pitchFamily="34" charset="0"/>
                <a:cs typeface="Calibri" panose="020F0502020204030204" pitchFamily="34" charset="0"/>
              </a:rPr>
              <a:t>Roser</a:t>
            </a:r>
            <a:r>
              <a:rPr lang="en-US" sz="2800" dirty="0">
                <a:solidFill>
                  <a:schemeClr val="dk1"/>
                </a:solidFill>
                <a:latin typeface="Calibri" panose="020F0502020204030204" pitchFamily="34" charset="0"/>
                <a:cs typeface="Calibri" panose="020F0502020204030204" pitchFamily="34" charset="0"/>
              </a:rPr>
              <a:t>. Our World in Data, 2023.</a:t>
            </a:r>
            <a:endParaRPr sz="2800" dirty="0">
              <a:solidFill>
                <a:schemeClr val="dk1"/>
              </a:solidFill>
              <a:latin typeface="Calibri" panose="020F0502020204030204" pitchFamily="34" charset="0"/>
              <a:cs typeface="Calibri" panose="020F0502020204030204" pitchFamily="34" charset="0"/>
            </a:endParaRPr>
          </a:p>
          <a:p>
            <a:pPr marL="627019" indent="-522516" algn="just">
              <a:buClr>
                <a:schemeClr val="dk1"/>
              </a:buClr>
              <a:buSzPct val="100000"/>
              <a:buAutoNum type="arabicPeriod"/>
            </a:pPr>
            <a:r>
              <a:rPr lang="en-US" sz="2800" dirty="0">
                <a:solidFill>
                  <a:schemeClr val="dk1"/>
                </a:solidFill>
                <a:latin typeface="Calibri" panose="020F0502020204030204" pitchFamily="34" charset="0"/>
                <a:cs typeface="Calibri" panose="020F0502020204030204" pitchFamily="34" charset="0"/>
              </a:rPr>
              <a:t>Bobb et al. Biostatistics, 2015.</a:t>
            </a:r>
          </a:p>
          <a:p>
            <a:pPr marL="627019" indent="-522516" algn="just">
              <a:buClr>
                <a:schemeClr val="dk1"/>
              </a:buClr>
              <a:buSzPct val="100000"/>
              <a:buAutoNum type="arabicPeriod"/>
            </a:pPr>
            <a:r>
              <a:rPr lang="en-US" sz="2800" dirty="0">
                <a:solidFill>
                  <a:schemeClr val="dk1"/>
                </a:solidFill>
                <a:latin typeface="Calibri" panose="020F0502020204030204" pitchFamily="34" charset="0"/>
                <a:cs typeface="Calibri" panose="020F0502020204030204" pitchFamily="34" charset="0"/>
              </a:rPr>
              <a:t>Antonelli et al. The Annals of Applied Statistics, 2020.</a:t>
            </a:r>
          </a:p>
          <a:p>
            <a:pPr marL="627019" indent="-522516" algn="just">
              <a:buClr>
                <a:schemeClr val="dk1"/>
              </a:buClr>
              <a:buSzPct val="100000"/>
              <a:buAutoNum type="arabicPeriod"/>
            </a:pPr>
            <a:r>
              <a:rPr lang="en-US" sz="2800" dirty="0">
                <a:solidFill>
                  <a:schemeClr val="dk1"/>
                </a:solidFill>
                <a:latin typeface="Calibri" panose="020F0502020204030204" pitchFamily="34" charset="0"/>
                <a:cs typeface="Calibri" panose="020F0502020204030204" pitchFamily="34" charset="0"/>
              </a:rPr>
              <a:t>Howe et al. Environmental Health Perspectives, 2020.</a:t>
            </a:r>
            <a:endParaRPr sz="2800" dirty="0">
              <a:solidFill>
                <a:schemeClr val="dk1"/>
              </a:solidFill>
              <a:latin typeface="Calibri" panose="020F0502020204030204" pitchFamily="34" charset="0"/>
              <a:cs typeface="Calibri" panose="020F0502020204030204" pitchFamily="34" charset="0"/>
            </a:endParaRPr>
          </a:p>
        </p:txBody>
      </p:sp>
      <p:sp>
        <p:nvSpPr>
          <p:cNvPr id="17" name="Google Shape;104;p14">
            <a:extLst>
              <a:ext uri="{FF2B5EF4-FFF2-40B4-BE49-F238E27FC236}">
                <a16:creationId xmlns:a16="http://schemas.microsoft.com/office/drawing/2014/main" id="{AB2AFA1C-F562-135E-D17D-141434884715}"/>
              </a:ext>
            </a:extLst>
          </p:cNvPr>
          <p:cNvSpPr txBox="1"/>
          <p:nvPr/>
        </p:nvSpPr>
        <p:spPr>
          <a:xfrm>
            <a:off x="32915166" y="28436335"/>
            <a:ext cx="10793382" cy="4195187"/>
          </a:xfrm>
          <a:prstGeom prst="rect">
            <a:avLst/>
          </a:prstGeom>
          <a:noFill/>
          <a:ln>
            <a:noFill/>
          </a:ln>
        </p:spPr>
        <p:txBody>
          <a:bodyPr spcFirstLastPara="1" wrap="square" lIns="182880" tIns="182880" rIns="182880" bIns="182880" anchor="t" anchorCtr="0">
            <a:noAutofit/>
          </a:bodyPr>
          <a:lstStyle/>
          <a:p>
            <a:r>
              <a:rPr lang="en-US" sz="2800" i="1" dirty="0">
                <a:solidFill>
                  <a:schemeClr val="dk1"/>
                </a:solidFill>
                <a:latin typeface="Calibri" panose="020F0502020204030204" pitchFamily="34" charset="0"/>
                <a:cs typeface="Calibri" panose="020F0502020204030204" pitchFamily="34" charset="0"/>
              </a:rPr>
              <a:t>Abbreviations: </a:t>
            </a:r>
            <a:endParaRPr sz="2800" i="1" dirty="0">
              <a:solidFill>
                <a:schemeClr val="dk1"/>
              </a:solidFill>
              <a:latin typeface="Calibri" panose="020F0502020204030204" pitchFamily="34" charset="0"/>
              <a:cs typeface="Calibri" panose="020F0502020204030204" pitchFamily="34" charset="0"/>
            </a:endParaRPr>
          </a:p>
          <a:p>
            <a:r>
              <a:rPr lang="en-US" sz="2800" dirty="0">
                <a:solidFill>
                  <a:schemeClr val="dk1"/>
                </a:solidFill>
                <a:latin typeface="Calibri" panose="020F0502020204030204" pitchFamily="34" charset="0"/>
                <a:cs typeface="Calibri" panose="020F0502020204030204" pitchFamily="34" charset="0"/>
              </a:rPr>
              <a:t>MADRES = Maternal And Developmental Risks from Environmental and Social Stressors, pregnancy cohort of predominantly Hispanic persons in Los Angeles, CA, 2015-2019;</a:t>
            </a:r>
          </a:p>
          <a:p>
            <a:r>
              <a:rPr lang="en-US" sz="2800" dirty="0">
                <a:solidFill>
                  <a:schemeClr val="dk1"/>
                </a:solidFill>
                <a:latin typeface="Calibri" panose="020F0502020204030204" pitchFamily="34" charset="0"/>
                <a:cs typeface="Calibri" panose="020F0502020204030204" pitchFamily="34" charset="0"/>
              </a:rPr>
              <a:t>MCMC = Markov chain Monte Carlo;</a:t>
            </a:r>
          </a:p>
          <a:p>
            <a:r>
              <a:rPr lang="en-US" sz="2800" dirty="0">
                <a:solidFill>
                  <a:schemeClr val="dk1"/>
                </a:solidFill>
                <a:latin typeface="Calibri" panose="020F0502020204030204" pitchFamily="34" charset="0"/>
                <a:cs typeface="Calibri" panose="020F0502020204030204" pitchFamily="34" charset="0"/>
              </a:rPr>
              <a:t>chemicals = arsenic (As), cadmium (Cd), cobalt (Co), mercury (Hg), nickel (Ni), molybdenum (Mo), lead (Pb), antimony (Sb), tin (Sn), and thallium (Tl);</a:t>
            </a:r>
          </a:p>
          <a:p>
            <a:r>
              <a:rPr lang="en-US" sz="2800" dirty="0">
                <a:solidFill>
                  <a:schemeClr val="dk1"/>
                </a:solidFill>
                <a:latin typeface="Calibri" panose="020F0502020204030204" pitchFamily="34" charset="0"/>
                <a:cs typeface="Calibri" panose="020F0502020204030204" pitchFamily="34" charset="0"/>
              </a:rPr>
              <a:t>PIP = posterior inclusion probability</a:t>
            </a:r>
            <a:endParaRPr sz="2800" dirty="0">
              <a:solidFill>
                <a:srgbClr val="2A72A5"/>
              </a:solidFill>
              <a:latin typeface="Calibri" panose="020F0502020204030204" pitchFamily="34" charset="0"/>
              <a:cs typeface="Calibri" panose="020F0502020204030204" pitchFamily="34" charset="0"/>
            </a:endParaRPr>
          </a:p>
        </p:txBody>
      </p:sp>
      <p:pic>
        <p:nvPicPr>
          <p:cNvPr id="34" name="Picture 2" descr="Amherst College - Wikipedia">
            <a:extLst>
              <a:ext uri="{FF2B5EF4-FFF2-40B4-BE49-F238E27FC236}">
                <a16:creationId xmlns:a16="http://schemas.microsoft.com/office/drawing/2014/main" id="{EC84F37B-2068-FA85-6BFB-0A468E465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9381" y="453519"/>
            <a:ext cx="2763244" cy="2763244"/>
          </a:xfrm>
          <a:prstGeom prst="rect">
            <a:avLst/>
          </a:prstGeom>
          <a:noFill/>
          <a:extLst>
            <a:ext uri="{909E8E84-426E-40DD-AFC4-6F175D3DCCD1}">
              <a14:hiddenFill xmlns:a14="http://schemas.microsoft.com/office/drawing/2010/main">
                <a:solidFill>
                  <a:srgbClr val="FFFFFF"/>
                </a:solidFill>
              </a14:hiddenFill>
            </a:ext>
          </a:extLst>
        </p:spPr>
      </p:pic>
      <p:pic>
        <p:nvPicPr>
          <p:cNvPr id="36" name="Content Placeholder 8" descr="A map of the united states&#10;&#10;Description automatically generated">
            <a:extLst>
              <a:ext uri="{FF2B5EF4-FFF2-40B4-BE49-F238E27FC236}">
                <a16:creationId xmlns:a16="http://schemas.microsoft.com/office/drawing/2014/main" id="{7C8B3851-CA2D-6C59-C382-05CA479937B3}"/>
              </a:ext>
            </a:extLst>
          </p:cNvPr>
          <p:cNvPicPr>
            <a:picLocks noChangeAspect="1"/>
          </p:cNvPicPr>
          <p:nvPr/>
        </p:nvPicPr>
        <p:blipFill rotWithShape="1">
          <a:blip r:embed="rId4"/>
          <a:srcRect t="12078" b="5206"/>
          <a:stretch/>
        </p:blipFill>
        <p:spPr>
          <a:xfrm>
            <a:off x="569088" y="5305688"/>
            <a:ext cx="6414420" cy="4474443"/>
          </a:xfrm>
          <a:prstGeom prst="rect">
            <a:avLst/>
          </a:prstGeom>
          <a:noFill/>
          <a:ln>
            <a:noFill/>
          </a:ln>
        </p:spPr>
      </p:pic>
      <p:sp>
        <p:nvSpPr>
          <p:cNvPr id="39" name="TextBox 38">
            <a:extLst>
              <a:ext uri="{FF2B5EF4-FFF2-40B4-BE49-F238E27FC236}">
                <a16:creationId xmlns:a16="http://schemas.microsoft.com/office/drawing/2014/main" id="{91E89408-354E-0813-643D-92F687F3E2BA}"/>
              </a:ext>
            </a:extLst>
          </p:cNvPr>
          <p:cNvSpPr txBox="1"/>
          <p:nvPr/>
        </p:nvSpPr>
        <p:spPr>
          <a:xfrm>
            <a:off x="6983508" y="6511857"/>
            <a:ext cx="4197391" cy="2062103"/>
          </a:xfrm>
          <a:prstGeom prst="rect">
            <a:avLst/>
          </a:prstGeom>
          <a:noFill/>
        </p:spPr>
        <p:txBody>
          <a:bodyPr wrap="square" rtlCol="0">
            <a:spAutoFit/>
          </a:bodyPr>
          <a:lstStyle/>
          <a:p>
            <a:pPr algn="just"/>
            <a:r>
              <a:rPr lang="en-US" sz="3200" b="1" dirty="0">
                <a:latin typeface="Calibri" panose="020F0502020204030204" pitchFamily="34" charset="0"/>
                <a:cs typeface="Calibri" panose="020F0502020204030204" pitchFamily="34" charset="0"/>
              </a:rPr>
              <a:t>Figure 1. </a:t>
            </a:r>
            <a:r>
              <a:rPr lang="en-US" sz="3200" dirty="0">
                <a:latin typeface="Calibri" panose="020F0502020204030204" pitchFamily="34" charset="0"/>
                <a:cs typeface="Calibri" panose="020F0502020204030204" pitchFamily="34" charset="0"/>
              </a:rPr>
              <a:t>Daily average small particulate matter (PM2.5) concentration (</a:t>
            </a:r>
            <a:r>
              <a:rPr lang="en-US" sz="3200" dirty="0" err="1">
                <a:latin typeface="Calibri" panose="020F0502020204030204" pitchFamily="34" charset="0"/>
                <a:cs typeface="Calibri" panose="020F0502020204030204" pitchFamily="34" charset="0"/>
              </a:rPr>
              <a:t>μg</a:t>
            </a:r>
            <a:r>
              <a:rPr lang="en-US" sz="3200" dirty="0">
                <a:latin typeface="Calibri" panose="020F0502020204030204" pitchFamily="34" charset="0"/>
                <a:cs typeface="Calibri" panose="020F0502020204030204" pitchFamily="34" charset="0"/>
              </a:rPr>
              <a:t>/m</a:t>
            </a:r>
            <a:r>
              <a:rPr lang="en-US" sz="3200" baseline="30000" dirty="0">
                <a:latin typeface="Calibri" panose="020F0502020204030204" pitchFamily="34" charset="0"/>
                <a:cs typeface="Calibri" panose="020F0502020204030204" pitchFamily="34" charset="0"/>
              </a:rPr>
              <a:t>3</a:t>
            </a:r>
            <a:r>
              <a:rPr lang="en-US" sz="3200" dirty="0">
                <a:latin typeface="Calibri" panose="020F0502020204030204" pitchFamily="34" charset="0"/>
                <a:cs typeface="Calibri" panose="020F0502020204030204" pitchFamily="34" charset="0"/>
              </a:rPr>
              <a:t>) in 2014.</a:t>
            </a:r>
            <a:r>
              <a:rPr lang="en-US" sz="3200" baseline="30000" dirty="0">
                <a:latin typeface="Calibri" panose="020F0502020204030204" pitchFamily="34" charset="0"/>
                <a:cs typeface="Calibri" panose="020F0502020204030204" pitchFamily="34" charset="0"/>
              </a:rPr>
              <a:t>1</a:t>
            </a:r>
            <a:r>
              <a:rPr lang="en-US" sz="3200" dirty="0">
                <a:latin typeface="Calibri" panose="020F0502020204030204" pitchFamily="34" charset="0"/>
                <a:cs typeface="Calibri" panose="020F0502020204030204" pitchFamily="34" charset="0"/>
              </a:rPr>
              <a:t> </a:t>
            </a:r>
          </a:p>
        </p:txBody>
      </p:sp>
      <p:sp>
        <p:nvSpPr>
          <p:cNvPr id="40" name="TextBox 39">
            <a:extLst>
              <a:ext uri="{FF2B5EF4-FFF2-40B4-BE49-F238E27FC236}">
                <a16:creationId xmlns:a16="http://schemas.microsoft.com/office/drawing/2014/main" id="{EA51BADD-6611-30C2-670B-399E445C12A2}"/>
              </a:ext>
            </a:extLst>
          </p:cNvPr>
          <p:cNvSpPr txBox="1"/>
          <p:nvPr/>
        </p:nvSpPr>
        <p:spPr>
          <a:xfrm>
            <a:off x="687188" y="10065702"/>
            <a:ext cx="10407413" cy="5632311"/>
          </a:xfrm>
          <a:prstGeom prst="rect">
            <a:avLst/>
          </a:prstGeom>
          <a:noFill/>
        </p:spPr>
        <p:txBody>
          <a:bodyPr wrap="square" rtlCol="0">
            <a:spAutoFit/>
          </a:bodyPr>
          <a:lstStyle/>
          <a:p>
            <a:pPr marL="457221" indent="-457221" algn="just">
              <a:spcBef>
                <a:spcPts val="835"/>
              </a:spcBef>
              <a:spcAft>
                <a:spcPts val="8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Exposure mixtures: multiple co-occurring chemical pollutants</a:t>
            </a:r>
            <a:endParaRPr lang="en-US" sz="4000" dirty="0">
              <a:latin typeface="Calibri" panose="020F0502020204030204" pitchFamily="34" charset="0"/>
              <a:cs typeface="Calibri" panose="020F0502020204030204" pitchFamily="34" charset="0"/>
            </a:endParaRPr>
          </a:p>
          <a:p>
            <a:pPr marL="457221" indent="-457221" algn="just">
              <a:spcBef>
                <a:spcPts val="835"/>
              </a:spcBef>
              <a:spcAft>
                <a:spcPts val="835"/>
              </a:spcAft>
              <a:buFont typeface="Arial" panose="020B0604020202020204" pitchFamily="34" charset="0"/>
              <a:buChar char="•"/>
            </a:pPr>
            <a:r>
              <a:rPr lang="en-US" sz="4000" dirty="0">
                <a:latin typeface="Calibri" panose="020F0502020204030204" pitchFamily="34" charset="0"/>
                <a:cs typeface="Calibri" panose="020F0502020204030204" pitchFamily="34" charset="0"/>
              </a:rPr>
              <a:t>Identifying health effects of exposure mixtures can be </a:t>
            </a:r>
            <a:r>
              <a:rPr lang="en-US" sz="4000" b="1" dirty="0">
                <a:latin typeface="Calibri" panose="020F0502020204030204" pitchFamily="34" charset="0"/>
                <a:cs typeface="Calibri" panose="020F0502020204030204" pitchFamily="34" charset="0"/>
              </a:rPr>
              <a:t>more</a:t>
            </a:r>
            <a:r>
              <a:rPr lang="en-US" sz="4000" dirty="0">
                <a:latin typeface="Calibri" panose="020F0502020204030204" pitchFamily="34" charset="0"/>
                <a:cs typeface="Calibri" panose="020F0502020204030204" pitchFamily="34" charset="0"/>
              </a:rPr>
              <a:t> protective of human health </a:t>
            </a:r>
          </a:p>
          <a:p>
            <a:pPr algn="just">
              <a:spcBef>
                <a:spcPts val="835"/>
              </a:spcBef>
              <a:spcAft>
                <a:spcPts val="835"/>
              </a:spcAft>
            </a:pPr>
            <a:r>
              <a:rPr lang="en-US" sz="4000" u="sng" dirty="0">
                <a:latin typeface="Calibri" panose="020F0502020204030204" pitchFamily="34" charset="0"/>
                <a:cs typeface="Calibri" panose="020F0502020204030204" pitchFamily="34" charset="0"/>
              </a:rPr>
              <a:t>Non-additive interaction:</a:t>
            </a:r>
            <a:r>
              <a:rPr lang="en-US" sz="4000" dirty="0">
                <a:latin typeface="Calibri" panose="020F0502020204030204" pitchFamily="34" charset="0"/>
                <a:cs typeface="Calibri" panose="020F0502020204030204" pitchFamily="34" charset="0"/>
              </a:rPr>
              <a:t> the combined effect of 2+ variables ≠ the sum of their individual effects.</a:t>
            </a:r>
          </a:p>
          <a:p>
            <a:pPr marL="571500" indent="-571500" algn="just">
              <a:spcBef>
                <a:spcPts val="835"/>
              </a:spcBef>
              <a:spcAft>
                <a:spcPts val="835"/>
              </a:spcAft>
              <a:buFont typeface="Arial" panose="020B0604020202020204" pitchFamily="34" charset="0"/>
              <a:buChar char="•"/>
            </a:pPr>
            <a:r>
              <a:rPr lang="en-US" sz="4000" dirty="0">
                <a:latin typeface="Calibri" panose="020F0502020204030204" pitchFamily="34" charset="0"/>
                <a:cs typeface="Calibri" panose="020F0502020204030204" pitchFamily="34" charset="0"/>
              </a:rPr>
              <a:t>Interactions in exposure mixtures can lead to inaccurate estimates of risk if unaccounted for</a:t>
            </a:r>
          </a:p>
        </p:txBody>
      </p:sp>
      <p:grpSp>
        <p:nvGrpSpPr>
          <p:cNvPr id="48" name="Group 47">
            <a:extLst>
              <a:ext uri="{FF2B5EF4-FFF2-40B4-BE49-F238E27FC236}">
                <a16:creationId xmlns:a16="http://schemas.microsoft.com/office/drawing/2014/main" id="{DAB5AFC7-6D8C-BCC3-50B2-D11FBEB0E93B}"/>
              </a:ext>
            </a:extLst>
          </p:cNvPr>
          <p:cNvGrpSpPr/>
          <p:nvPr/>
        </p:nvGrpSpPr>
        <p:grpSpPr>
          <a:xfrm>
            <a:off x="272905" y="18455248"/>
            <a:ext cx="10788480" cy="6806354"/>
            <a:chOff x="272905" y="19801450"/>
            <a:chExt cx="10788480" cy="6806354"/>
          </a:xfrm>
        </p:grpSpPr>
        <p:sp>
          <p:nvSpPr>
            <p:cNvPr id="37" name="Google Shape;98;p14">
              <a:extLst>
                <a:ext uri="{FF2B5EF4-FFF2-40B4-BE49-F238E27FC236}">
                  <a16:creationId xmlns:a16="http://schemas.microsoft.com/office/drawing/2014/main" id="{3CD66254-E76A-0C02-9E8C-2A1B19D78D77}"/>
                </a:ext>
              </a:extLst>
            </p:cNvPr>
            <p:cNvSpPr txBox="1"/>
            <p:nvPr/>
          </p:nvSpPr>
          <p:spPr>
            <a:xfrm>
              <a:off x="272905" y="19801450"/>
              <a:ext cx="10788480" cy="1291885"/>
            </a:xfrm>
            <a:prstGeom prst="rect">
              <a:avLst/>
            </a:prstGeom>
            <a:noFill/>
            <a:ln>
              <a:noFill/>
            </a:ln>
          </p:spPr>
          <p:txBody>
            <a:bodyPr spcFirstLastPara="1" wrap="square" lIns="274320" tIns="182880" rIns="274320" bIns="274320" anchor="t" anchorCtr="0">
              <a:noAutofit/>
            </a:bodyPr>
            <a:lstStyle/>
            <a:p>
              <a:r>
                <a:rPr lang="en-US" sz="6000" b="1" dirty="0">
                  <a:solidFill>
                    <a:srgbClr val="2A72A5"/>
                  </a:solidFill>
                </a:rPr>
                <a:t>Model formulations</a:t>
              </a:r>
              <a:endParaRPr sz="6000" dirty="0">
                <a:solidFill>
                  <a:srgbClr val="2A72A5"/>
                </a:solidFill>
              </a:endParaRPr>
            </a:p>
          </p:txBody>
        </p:sp>
        <p:sp>
          <p:nvSpPr>
            <p:cNvPr id="43" name="TextBox 42">
              <a:extLst>
                <a:ext uri="{FF2B5EF4-FFF2-40B4-BE49-F238E27FC236}">
                  <a16:creationId xmlns:a16="http://schemas.microsoft.com/office/drawing/2014/main" id="{F3BBA402-FBAB-3FD1-A02B-A84021F7B595}"/>
                </a:ext>
              </a:extLst>
            </p:cNvPr>
            <p:cNvSpPr txBox="1"/>
            <p:nvPr/>
          </p:nvSpPr>
          <p:spPr>
            <a:xfrm>
              <a:off x="569087" y="21057567"/>
              <a:ext cx="10407413" cy="5550237"/>
            </a:xfrm>
            <a:prstGeom prst="rect">
              <a:avLst/>
            </a:prstGeom>
            <a:noFill/>
          </p:spPr>
          <p:txBody>
            <a:bodyPr wrap="square" rtlCol="0">
              <a:spAutoFit/>
            </a:bodyPr>
            <a:lstStyle/>
            <a:p>
              <a:pPr algn="just">
                <a:spcBef>
                  <a:spcPts val="835"/>
                </a:spcBef>
                <a:spcAft>
                  <a:spcPts val="835"/>
                </a:spcAft>
              </a:pPr>
              <a:r>
                <a:rPr lang="en-US" sz="3200" dirty="0">
                  <a:latin typeface="Calibri" panose="020F0502020204030204" pitchFamily="34" charset="0"/>
                  <a:cs typeface="Calibri" panose="020F0502020204030204" pitchFamily="34" charset="0"/>
                </a:rPr>
                <a:t>Define </a:t>
              </a:r>
              <a:r>
                <a:rPr lang="en-US" sz="3200" i="1" dirty="0">
                  <a:latin typeface="Calibri" panose="020F0502020204030204" pitchFamily="34" charset="0"/>
                  <a:cs typeface="Calibri" panose="020F0502020204030204" pitchFamily="34" charset="0"/>
                </a:rPr>
                <a:t>Y</a:t>
              </a:r>
              <a:r>
                <a:rPr lang="en-US" sz="3200" baseline="-25000" dirty="0">
                  <a:latin typeface="Calibri" panose="020F0502020204030204" pitchFamily="34" charset="0"/>
                  <a:cs typeface="Calibri" panose="020F0502020204030204" pitchFamily="34" charset="0"/>
                </a:rPr>
                <a:t>i</a:t>
              </a:r>
              <a:r>
                <a:rPr lang="en-US" sz="3200" dirty="0">
                  <a:latin typeface="Calibri" panose="020F0502020204030204" pitchFamily="34" charset="0"/>
                  <a:cs typeface="Calibri" panose="020F0502020204030204" pitchFamily="34" charset="0"/>
                </a:rPr>
                <a:t> as the health outcome, </a:t>
              </a:r>
              <a:r>
                <a:rPr lang="en-US" sz="3200" b="1" dirty="0">
                  <a:latin typeface="Calibri" panose="020F0502020204030204" pitchFamily="34" charset="0"/>
                  <a:cs typeface="Calibri" panose="020F0502020204030204" pitchFamily="34" charset="0"/>
                </a:rPr>
                <a:t>x</a:t>
              </a:r>
              <a:r>
                <a:rPr lang="en-US" sz="3200" baseline="-25000" dirty="0">
                  <a:latin typeface="Calibri" panose="020F0502020204030204" pitchFamily="34" charset="0"/>
                  <a:cs typeface="Calibri" panose="020F0502020204030204" pitchFamily="34" charset="0"/>
                </a:rPr>
                <a:t>i</a:t>
              </a:r>
              <a:r>
                <a:rPr lang="en-US" sz="3200" dirty="0">
                  <a:latin typeface="Calibri" panose="020F0502020204030204" pitchFamily="34" charset="0"/>
                  <a:cs typeface="Calibri" panose="020F0502020204030204" pitchFamily="34" charset="0"/>
                </a:rPr>
                <a:t> as the exposures, </a:t>
              </a:r>
              <a:r>
                <a:rPr lang="en-US" sz="3200" b="1" dirty="0" err="1">
                  <a:latin typeface="Calibri" panose="020F0502020204030204" pitchFamily="34" charset="0"/>
                  <a:cs typeface="Calibri" panose="020F0502020204030204" pitchFamily="34" charset="0"/>
                </a:rPr>
                <a:t>z</a:t>
              </a:r>
              <a:r>
                <a:rPr lang="en-US" sz="3200" baseline="-25000" dirty="0" err="1">
                  <a:latin typeface="Calibri" panose="020F0502020204030204" pitchFamily="34" charset="0"/>
                  <a:cs typeface="Calibri" panose="020F0502020204030204" pitchFamily="34" charset="0"/>
                </a:rPr>
                <a:t>i</a:t>
              </a:r>
              <a:r>
                <a:rPr lang="en-US" sz="3200" baseline="30000" dirty="0" err="1">
                  <a:latin typeface="Calibri" panose="020F0502020204030204" pitchFamily="34" charset="0"/>
                  <a:cs typeface="Calibri" panose="020F0502020204030204" pitchFamily="34" charset="0"/>
                </a:rPr>
                <a:t>T</a:t>
              </a:r>
              <a:r>
                <a:rPr lang="en-US" sz="3200" b="1" dirty="0">
                  <a:latin typeface="Calibri" panose="020F0502020204030204" pitchFamily="34" charset="0"/>
                  <a:cs typeface="Calibri" panose="020F0502020204030204" pitchFamily="34" charset="0"/>
                </a:rPr>
                <a:t>β</a:t>
              </a:r>
              <a:r>
                <a:rPr lang="en-US" sz="3200" b="1" baseline="-25000" dirty="0">
                  <a:latin typeface="Calibri" panose="020F0502020204030204" pitchFamily="34" charset="0"/>
                  <a:cs typeface="Calibri" panose="020F0502020204030204" pitchFamily="34" charset="0"/>
                </a:rPr>
                <a:t>z</a:t>
              </a:r>
              <a:r>
                <a:rPr lang="en-US" sz="3200" dirty="0">
                  <a:latin typeface="Calibri" panose="020F0502020204030204" pitchFamily="34" charset="0"/>
                  <a:cs typeface="Calibri" panose="020F0502020204030204" pitchFamily="34" charset="0"/>
                </a:rPr>
                <a:t> as the effects of covariates, </a:t>
              </a:r>
              <a:r>
                <a:rPr lang="en-US" sz="3200" dirty="0" err="1">
                  <a:latin typeface="Calibri" panose="020F0502020204030204" pitchFamily="34" charset="0"/>
                  <a:cs typeface="Calibri" panose="020F0502020204030204" pitchFamily="34" charset="0"/>
                </a:rPr>
                <a:t>ε</a:t>
              </a:r>
              <a:r>
                <a:rPr lang="en-US" sz="3200" baseline="-25000" dirty="0" err="1">
                  <a:latin typeface="Calibri" panose="020F0502020204030204" pitchFamily="34" charset="0"/>
                  <a:cs typeface="Calibri" panose="020F0502020204030204" pitchFamily="34" charset="0"/>
                </a:rPr>
                <a:t>i</a:t>
              </a:r>
              <a:r>
                <a:rPr lang="en-US" sz="3200" baseline="-25000"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 N(0 , σ</a:t>
              </a:r>
              <a:r>
                <a:rPr lang="en-US" sz="3200" baseline="30000" dirty="0">
                  <a:latin typeface="Calibri" panose="020F0502020204030204" pitchFamily="34" charset="0"/>
                  <a:cs typeface="Calibri" panose="020F0502020204030204" pitchFamily="34" charset="0"/>
                </a:rPr>
                <a:t>2</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iid</a:t>
              </a:r>
              <a:r>
                <a:rPr lang="en-US" sz="3200" dirty="0">
                  <a:latin typeface="Calibri" panose="020F0502020204030204" pitchFamily="34" charset="0"/>
                  <a:cs typeface="Calibri" panose="020F0502020204030204" pitchFamily="34" charset="0"/>
                </a:rPr>
                <a:t>.</a:t>
              </a:r>
            </a:p>
            <a:p>
              <a:pPr algn="just">
                <a:spcBef>
                  <a:spcPts val="835"/>
                </a:spcBef>
                <a:spcAft>
                  <a:spcPts val="835"/>
                </a:spcAft>
              </a:pPr>
              <a:r>
                <a:rPr lang="en-US" sz="4000" b="1" dirty="0">
                  <a:latin typeface="Calibri" panose="020F0502020204030204" pitchFamily="34" charset="0"/>
                  <a:cs typeface="Calibri" panose="020F0502020204030204" pitchFamily="34" charset="0"/>
                </a:rPr>
                <a:t>Bayesian kernel machine regression (BKMR):</a:t>
              </a:r>
              <a:r>
                <a:rPr lang="en-US" sz="4000" b="1" baseline="30000" dirty="0">
                  <a:latin typeface="Calibri" panose="020F0502020204030204" pitchFamily="34" charset="0"/>
                  <a:cs typeface="Calibri" panose="020F0502020204030204" pitchFamily="34" charset="0"/>
                </a:rPr>
                <a:t>2</a:t>
              </a:r>
              <a:endParaRPr lang="en-US" sz="4000" dirty="0">
                <a:latin typeface="Calibri" panose="020F0502020204030204" pitchFamily="34" charset="0"/>
                <a:cs typeface="Calibri" panose="020F0502020204030204" pitchFamily="34" charset="0"/>
              </a:endParaRPr>
            </a:p>
            <a:p>
              <a:pPr marL="571500" indent="-571500" algn="just">
                <a:spcBef>
                  <a:spcPts val="835"/>
                </a:spcBef>
                <a:spcAft>
                  <a:spcPts val="835"/>
                </a:spcAft>
                <a:buFont typeface="Arial" panose="020B0604020202020204" pitchFamily="34" charset="0"/>
                <a:buChar char="•"/>
              </a:pPr>
              <a:endParaRPr lang="en-US" sz="4000" dirty="0">
                <a:latin typeface="Calibri" panose="020F0502020204030204" pitchFamily="34" charset="0"/>
                <a:cs typeface="Calibri" panose="020F0502020204030204" pitchFamily="34" charset="0"/>
              </a:endParaRPr>
            </a:p>
            <a:p>
              <a:pPr algn="just">
                <a:spcBef>
                  <a:spcPts val="835"/>
                </a:spcBef>
                <a:spcAft>
                  <a:spcPts val="835"/>
                </a:spcAft>
              </a:pPr>
              <a:r>
                <a:rPr lang="en-US" sz="4000" b="1" dirty="0">
                  <a:latin typeface="Calibri" panose="020F0502020204030204" pitchFamily="34" charset="0"/>
                  <a:cs typeface="Calibri" panose="020F0502020204030204" pitchFamily="34" charset="0"/>
                </a:rPr>
                <a:t>Bayesian semiparametric regression (BSR):</a:t>
              </a:r>
              <a:r>
                <a:rPr lang="en-US" sz="4000" b="1" baseline="30000" dirty="0">
                  <a:latin typeface="Calibri" panose="020F0502020204030204" pitchFamily="34" charset="0"/>
                  <a:cs typeface="Calibri" panose="020F0502020204030204" pitchFamily="34" charset="0"/>
                </a:rPr>
                <a:t>3</a:t>
              </a:r>
              <a:endParaRPr lang="en-US" sz="4000" dirty="0">
                <a:latin typeface="Calibri" panose="020F0502020204030204" pitchFamily="34" charset="0"/>
                <a:cs typeface="Calibri" panose="020F0502020204030204" pitchFamily="34" charset="0"/>
              </a:endParaRPr>
            </a:p>
            <a:p>
              <a:pPr algn="just">
                <a:spcBef>
                  <a:spcPts val="835"/>
                </a:spcBef>
                <a:spcAft>
                  <a:spcPts val="835"/>
                </a:spcAft>
              </a:pPr>
              <a:endParaRPr lang="en-US" sz="4000" dirty="0">
                <a:latin typeface="Calibri" panose="020F0502020204030204" pitchFamily="34" charset="0"/>
                <a:cs typeface="Calibri" panose="020F0502020204030204" pitchFamily="34" charset="0"/>
              </a:endParaRPr>
            </a:p>
            <a:p>
              <a:pPr algn="just">
                <a:spcBef>
                  <a:spcPts val="835"/>
                </a:spcBef>
                <a:spcAft>
                  <a:spcPts val="835"/>
                </a:spcAft>
              </a:pPr>
              <a:r>
                <a:rPr lang="en-US" sz="3200" dirty="0">
                  <a:latin typeface="Calibri" panose="020F0502020204030204" pitchFamily="34" charset="0"/>
                  <a:cs typeface="Calibri" panose="020F0502020204030204" pitchFamily="34" charset="0"/>
                </a:rPr>
                <a:t>where h() is the Gaussian kernel, and f() is a linear combination of d-dimensional natural spline bases.</a:t>
              </a:r>
              <a:endParaRPr lang="en-US" sz="3200" b="1" dirty="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56DC7D66-AFCB-887B-6E7A-11333CB1F32F}"/>
                </a:ext>
              </a:extLst>
            </p:cNvPr>
            <p:cNvPicPr>
              <a:picLocks noChangeAspect="1"/>
            </p:cNvPicPr>
            <p:nvPr/>
          </p:nvPicPr>
          <p:blipFill>
            <a:blip r:embed="rId5"/>
            <a:stretch>
              <a:fillRect/>
            </a:stretch>
          </p:blipFill>
          <p:spPr>
            <a:xfrm>
              <a:off x="3016580" y="23005264"/>
              <a:ext cx="5336435" cy="795311"/>
            </a:xfrm>
            <a:prstGeom prst="rect">
              <a:avLst/>
            </a:prstGeom>
          </p:spPr>
        </p:pic>
        <p:pic>
          <p:nvPicPr>
            <p:cNvPr id="46" name="Picture 45">
              <a:extLst>
                <a:ext uri="{FF2B5EF4-FFF2-40B4-BE49-F238E27FC236}">
                  <a16:creationId xmlns:a16="http://schemas.microsoft.com/office/drawing/2014/main" id="{51CCA19C-F5C4-2199-0756-BACF71E564E8}"/>
                </a:ext>
              </a:extLst>
            </p:cNvPr>
            <p:cNvPicPr>
              <a:picLocks noChangeAspect="1"/>
            </p:cNvPicPr>
            <p:nvPr/>
          </p:nvPicPr>
          <p:blipFill rotWithShape="1">
            <a:blip r:embed="rId6"/>
            <a:srcRect t="8016" b="17719"/>
            <a:stretch/>
          </p:blipFill>
          <p:spPr>
            <a:xfrm>
              <a:off x="3016580" y="24618924"/>
              <a:ext cx="5336435" cy="818410"/>
            </a:xfrm>
            <a:prstGeom prst="rect">
              <a:avLst/>
            </a:prstGeom>
          </p:spPr>
        </p:pic>
      </p:grpSp>
      <p:grpSp>
        <p:nvGrpSpPr>
          <p:cNvPr id="50" name="Group 49">
            <a:extLst>
              <a:ext uri="{FF2B5EF4-FFF2-40B4-BE49-F238E27FC236}">
                <a16:creationId xmlns:a16="http://schemas.microsoft.com/office/drawing/2014/main" id="{4FCD5F9C-35AA-067B-7EC3-1978E36C3024}"/>
              </a:ext>
            </a:extLst>
          </p:cNvPr>
          <p:cNvGrpSpPr/>
          <p:nvPr/>
        </p:nvGrpSpPr>
        <p:grpSpPr>
          <a:xfrm>
            <a:off x="272905" y="25308592"/>
            <a:ext cx="10788480" cy="7143414"/>
            <a:chOff x="272905" y="25561008"/>
            <a:chExt cx="10788480" cy="7143414"/>
          </a:xfrm>
        </p:grpSpPr>
        <p:sp>
          <p:nvSpPr>
            <p:cNvPr id="38" name="Google Shape;98;p14">
              <a:extLst>
                <a:ext uri="{FF2B5EF4-FFF2-40B4-BE49-F238E27FC236}">
                  <a16:creationId xmlns:a16="http://schemas.microsoft.com/office/drawing/2014/main" id="{7694D7E6-90A9-51C9-7F0A-896BFEE866E1}"/>
                </a:ext>
              </a:extLst>
            </p:cNvPr>
            <p:cNvSpPr txBox="1"/>
            <p:nvPr/>
          </p:nvSpPr>
          <p:spPr>
            <a:xfrm>
              <a:off x="272905" y="25561008"/>
              <a:ext cx="10788480" cy="1291885"/>
            </a:xfrm>
            <a:prstGeom prst="rect">
              <a:avLst/>
            </a:prstGeom>
            <a:noFill/>
            <a:ln>
              <a:noFill/>
            </a:ln>
          </p:spPr>
          <p:txBody>
            <a:bodyPr spcFirstLastPara="1" wrap="square" lIns="274320" tIns="182880" rIns="274320" bIns="274320" anchor="t" anchorCtr="0">
              <a:noAutofit/>
            </a:bodyPr>
            <a:lstStyle/>
            <a:p>
              <a:r>
                <a:rPr lang="en-US" sz="6000" b="1" dirty="0">
                  <a:solidFill>
                    <a:srgbClr val="2A72A5"/>
                  </a:solidFill>
                </a:rPr>
                <a:t>Methods</a:t>
              </a:r>
              <a:endParaRPr sz="6000" dirty="0">
                <a:solidFill>
                  <a:srgbClr val="2A72A5"/>
                </a:solidFill>
              </a:endParaRPr>
            </a:p>
          </p:txBody>
        </p:sp>
        <p:sp>
          <p:nvSpPr>
            <p:cNvPr id="49" name="TextBox 48">
              <a:extLst>
                <a:ext uri="{FF2B5EF4-FFF2-40B4-BE49-F238E27FC236}">
                  <a16:creationId xmlns:a16="http://schemas.microsoft.com/office/drawing/2014/main" id="{68688B49-9757-AF2D-5CB3-3B782E9F210F}"/>
                </a:ext>
              </a:extLst>
            </p:cNvPr>
            <p:cNvSpPr txBox="1"/>
            <p:nvPr/>
          </p:nvSpPr>
          <p:spPr>
            <a:xfrm>
              <a:off x="568623" y="26892575"/>
              <a:ext cx="10407413" cy="5811847"/>
            </a:xfrm>
            <a:prstGeom prst="rect">
              <a:avLst/>
            </a:prstGeom>
            <a:noFill/>
          </p:spPr>
          <p:txBody>
            <a:bodyPr wrap="square" rtlCol="0">
              <a:spAutoFit/>
            </a:bodyPr>
            <a:lstStyle/>
            <a:p>
              <a:pPr marL="457221" indent="-457221" algn="just">
                <a:spcBef>
                  <a:spcPts val="835"/>
                </a:spcBef>
                <a:spcAft>
                  <a:spcPts val="8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Use MADRES</a:t>
              </a:r>
              <a:r>
                <a:rPr lang="en-US" sz="4000" spc="-10" baseline="30000" dirty="0">
                  <a:latin typeface="Calibri" panose="020F0502020204030204" pitchFamily="34" charset="0"/>
                  <a:cs typeface="Calibri" panose="020F0502020204030204" pitchFamily="34" charset="0"/>
                </a:rPr>
                <a:t>4</a:t>
              </a:r>
              <a:r>
                <a:rPr lang="en-US" sz="4000" spc="-10" dirty="0">
                  <a:latin typeface="Calibri" panose="020F0502020204030204" pitchFamily="34" charset="0"/>
                  <a:cs typeface="Calibri" panose="020F0502020204030204" pitchFamily="34" charset="0"/>
                </a:rPr>
                <a:t> data to simulate data with interactions of different effect sizes and forms</a:t>
              </a:r>
            </a:p>
            <a:p>
              <a:pPr marL="914421" lvl="1" indent="-457221" algn="just">
                <a:spcBef>
                  <a:spcPts val="835"/>
                </a:spcBef>
                <a:spcAft>
                  <a:spcPts val="2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Gaussian copulas to preserve marginal distributions and dependence structure</a:t>
              </a:r>
            </a:p>
            <a:p>
              <a:pPr marL="914421" lvl="1" indent="-457221" algn="just">
                <a:spcBef>
                  <a:spcPts val="835"/>
                </a:spcBef>
                <a:spcAft>
                  <a:spcPts val="2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Size 252 (smaller) and 1000 (larger) datasets</a:t>
              </a:r>
            </a:p>
            <a:p>
              <a:pPr marL="457221" indent="-457221" algn="just">
                <a:spcBef>
                  <a:spcPts val="835"/>
                </a:spcBef>
                <a:spcAft>
                  <a:spcPts val="835"/>
                </a:spcAft>
                <a:buFont typeface="Arial" panose="020B0604020202020204" pitchFamily="34" charset="0"/>
                <a:buChar char="•"/>
              </a:pPr>
              <a:r>
                <a:rPr lang="en-US" sz="4000" dirty="0">
                  <a:latin typeface="Calibri" panose="020F0502020204030204" pitchFamily="34" charset="0"/>
                  <a:cs typeface="Calibri" panose="020F0502020204030204" pitchFamily="34" charset="0"/>
                </a:rPr>
                <a:t>Run linear regression, BKMR, and BSR</a:t>
              </a:r>
            </a:p>
            <a:p>
              <a:pPr marL="914421" lvl="1" indent="-457221" algn="just">
                <a:spcBef>
                  <a:spcPts val="835"/>
                </a:spcBef>
                <a:spcAft>
                  <a:spcPts val="2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Default priors, 50,000 MCMC iterations</a:t>
              </a:r>
              <a:endParaRPr lang="en-US" sz="4000" dirty="0">
                <a:latin typeface="Calibri" panose="020F0502020204030204" pitchFamily="34" charset="0"/>
                <a:cs typeface="Calibri" panose="020F0502020204030204" pitchFamily="34" charset="0"/>
              </a:endParaRPr>
            </a:p>
            <a:p>
              <a:pPr marL="457221" indent="-457221" algn="just">
                <a:spcBef>
                  <a:spcPts val="835"/>
                </a:spcBef>
                <a:spcAft>
                  <a:spcPts val="835"/>
                </a:spcAft>
                <a:buFont typeface="Arial" panose="020B0604020202020204" pitchFamily="34" charset="0"/>
                <a:buChar char="•"/>
              </a:pPr>
              <a:r>
                <a:rPr lang="en-US" sz="4000" dirty="0">
                  <a:latin typeface="Calibri" panose="020F0502020204030204" pitchFamily="34" charset="0"/>
                  <a:cs typeface="Calibri" panose="020F0502020204030204" pitchFamily="34" charset="0"/>
                </a:rPr>
                <a:t>Compare sensitivity rate between methods</a:t>
              </a:r>
            </a:p>
          </p:txBody>
        </p:sp>
      </p:grpSp>
      <p:sp>
        <p:nvSpPr>
          <p:cNvPr id="55" name="Google Shape;100;p14">
            <a:extLst>
              <a:ext uri="{FF2B5EF4-FFF2-40B4-BE49-F238E27FC236}">
                <a16:creationId xmlns:a16="http://schemas.microsoft.com/office/drawing/2014/main" id="{7B08BFEF-2314-8D8A-527C-B89C28F8257A}"/>
              </a:ext>
            </a:extLst>
          </p:cNvPr>
          <p:cNvSpPr txBox="1"/>
          <p:nvPr/>
        </p:nvSpPr>
        <p:spPr>
          <a:xfrm>
            <a:off x="22138175" y="4402912"/>
            <a:ext cx="10239292" cy="9499356"/>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Base case results</a:t>
            </a:r>
            <a:endParaRPr lang="en-US" sz="3200" dirty="0">
              <a:latin typeface="Calibri" panose="020F0502020204030204" pitchFamily="34" charset="0"/>
              <a:ea typeface="Calibri"/>
              <a:cs typeface="Calibri" panose="020F0502020204030204" pitchFamily="34" charset="0"/>
              <a:sym typeface="Calibri"/>
            </a:endParaRPr>
          </a:p>
        </p:txBody>
      </p:sp>
      <p:pic>
        <p:nvPicPr>
          <p:cNvPr id="57" name="Picture 56" descr="A group of graphs with numbers&#10;&#10;Description automatically generated with medium confidence">
            <a:extLst>
              <a:ext uri="{FF2B5EF4-FFF2-40B4-BE49-F238E27FC236}">
                <a16:creationId xmlns:a16="http://schemas.microsoft.com/office/drawing/2014/main" id="{BBE37D88-6056-3F9D-B4C3-8816E18BB2CF}"/>
              </a:ext>
            </a:extLst>
          </p:cNvPr>
          <p:cNvPicPr>
            <a:picLocks noChangeAspect="1"/>
          </p:cNvPicPr>
          <p:nvPr/>
        </p:nvPicPr>
        <p:blipFill rotWithShape="1">
          <a:blip r:embed="rId7"/>
          <a:srcRect r="8973"/>
          <a:stretch/>
        </p:blipFill>
        <p:spPr>
          <a:xfrm>
            <a:off x="22302540" y="5246702"/>
            <a:ext cx="9925287" cy="6057629"/>
          </a:xfrm>
          <a:prstGeom prst="rect">
            <a:avLst/>
          </a:prstGeom>
        </p:spPr>
      </p:pic>
      <p:grpSp>
        <p:nvGrpSpPr>
          <p:cNvPr id="80" name="Group 79">
            <a:extLst>
              <a:ext uri="{FF2B5EF4-FFF2-40B4-BE49-F238E27FC236}">
                <a16:creationId xmlns:a16="http://schemas.microsoft.com/office/drawing/2014/main" id="{4510080D-6963-8483-A0EA-C343941BB37C}"/>
              </a:ext>
            </a:extLst>
          </p:cNvPr>
          <p:cNvGrpSpPr/>
          <p:nvPr/>
        </p:nvGrpSpPr>
        <p:grpSpPr>
          <a:xfrm>
            <a:off x="11497085" y="21499645"/>
            <a:ext cx="10239292" cy="10873224"/>
            <a:chOff x="11513735" y="4136318"/>
            <a:chExt cx="10239292" cy="10873224"/>
          </a:xfrm>
        </p:grpSpPr>
        <p:sp>
          <p:nvSpPr>
            <p:cNvPr id="53" name="Google Shape;100;p14">
              <a:extLst>
                <a:ext uri="{FF2B5EF4-FFF2-40B4-BE49-F238E27FC236}">
                  <a16:creationId xmlns:a16="http://schemas.microsoft.com/office/drawing/2014/main" id="{4E58F38C-8C5B-C560-D15F-24D54C275943}"/>
                </a:ext>
              </a:extLst>
            </p:cNvPr>
            <p:cNvSpPr txBox="1"/>
            <p:nvPr/>
          </p:nvSpPr>
          <p:spPr>
            <a:xfrm>
              <a:off x="11513735" y="4136318"/>
              <a:ext cx="10239292" cy="10873224"/>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Generating the outcome</a:t>
              </a:r>
            </a:p>
            <a:p>
              <a:pPr algn="just"/>
              <a:r>
                <a:rPr lang="en-US" sz="3200" dirty="0">
                  <a:latin typeface="Calibri" panose="020F0502020204030204" pitchFamily="34" charset="0"/>
                  <a:ea typeface="Calibri"/>
                  <a:cs typeface="Calibri" panose="020F0502020204030204" pitchFamily="34" charset="0"/>
                  <a:sym typeface="Calibri"/>
                </a:rPr>
                <a:t>In the base case (all interactions are added onto this):</a:t>
              </a: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18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200" dirty="0">
                <a:latin typeface="Calibri" panose="020F0502020204030204" pitchFamily="34" charset="0"/>
                <a:ea typeface="Calibri"/>
                <a:cs typeface="Calibri" panose="020F0502020204030204" pitchFamily="34" charset="0"/>
                <a:sym typeface="Calibri"/>
              </a:endParaRPr>
            </a:p>
            <a:p>
              <a:pPr algn="just"/>
              <a:endParaRPr lang="en-US" sz="3600" dirty="0">
                <a:latin typeface="Calibri" panose="020F0502020204030204" pitchFamily="34" charset="0"/>
                <a:ea typeface="Calibri"/>
                <a:cs typeface="Calibri" panose="020F0502020204030204" pitchFamily="34" charset="0"/>
                <a:sym typeface="Calibri"/>
              </a:endParaRPr>
            </a:p>
            <a:p>
              <a:pPr algn="just"/>
              <a:endParaRPr lang="en-US" sz="2000" dirty="0">
                <a:latin typeface="Calibri" panose="020F0502020204030204" pitchFamily="34" charset="0"/>
                <a:ea typeface="Calibri"/>
                <a:cs typeface="Calibri" panose="020F0502020204030204" pitchFamily="34" charset="0"/>
                <a:sym typeface="Calibri"/>
              </a:endParaRPr>
            </a:p>
            <a:p>
              <a:pPr algn="just"/>
              <a:r>
                <a:rPr lang="en-US" sz="3200" dirty="0">
                  <a:latin typeface="Calibri" panose="020F0502020204030204" pitchFamily="34" charset="0"/>
                  <a:ea typeface="Calibri"/>
                  <a:cs typeface="Calibri" panose="020F0502020204030204" pitchFamily="34" charset="0"/>
                  <a:sym typeface="Calibri"/>
                </a:rPr>
                <a:t>[1 base case + 4 interaction cases × 2 effect sizes × 2 functional forms] × 2 sample sizes = 34 scenarios</a:t>
              </a:r>
            </a:p>
            <a:p>
              <a:pPr algn="just"/>
              <a:r>
                <a:rPr lang="en-US" sz="3200" dirty="0">
                  <a:latin typeface="Calibri" panose="020F0502020204030204" pitchFamily="34" charset="0"/>
                  <a:ea typeface="Calibri"/>
                  <a:cs typeface="Calibri" panose="020F0502020204030204" pitchFamily="34" charset="0"/>
                  <a:sym typeface="Calibri"/>
                </a:rPr>
                <a:t>	100x datasets per scenario </a:t>
              </a:r>
              <a:r>
                <a:rPr lang="en-US" sz="3200" dirty="0">
                  <a:latin typeface="Calibri" panose="020F0502020204030204" pitchFamily="34" charset="0"/>
                  <a:ea typeface="Calibri"/>
                  <a:cs typeface="Calibri" panose="020F0502020204030204" pitchFamily="34" charset="0"/>
                  <a:sym typeface="Wingdings" pitchFamily="2" charset="2"/>
                </a:rPr>
                <a:t></a:t>
              </a:r>
              <a:r>
                <a:rPr lang="en-US" sz="3200" dirty="0">
                  <a:latin typeface="Calibri" panose="020F0502020204030204" pitchFamily="34" charset="0"/>
                  <a:ea typeface="Calibri"/>
                  <a:cs typeface="Calibri" panose="020F0502020204030204" pitchFamily="34" charset="0"/>
                  <a:sym typeface="Calibri"/>
                </a:rPr>
                <a:t> 3400 total datasets</a:t>
              </a:r>
            </a:p>
          </p:txBody>
        </p:sp>
        <p:grpSp>
          <p:nvGrpSpPr>
            <p:cNvPr id="72" name="Group 71">
              <a:extLst>
                <a:ext uri="{FF2B5EF4-FFF2-40B4-BE49-F238E27FC236}">
                  <a16:creationId xmlns:a16="http://schemas.microsoft.com/office/drawing/2014/main" id="{FA5FB279-D52B-F6D6-5E90-E8D0D8965FB1}"/>
                </a:ext>
              </a:extLst>
            </p:cNvPr>
            <p:cNvGrpSpPr/>
            <p:nvPr/>
          </p:nvGrpSpPr>
          <p:grpSpPr>
            <a:xfrm>
              <a:off x="11615965" y="5527557"/>
              <a:ext cx="10034831" cy="1893776"/>
              <a:chOff x="11615965" y="5425959"/>
              <a:chExt cx="10034831" cy="1893776"/>
            </a:xfrm>
          </p:grpSpPr>
          <p:pic>
            <p:nvPicPr>
              <p:cNvPr id="51" name="Picture 50">
                <a:extLst>
                  <a:ext uri="{FF2B5EF4-FFF2-40B4-BE49-F238E27FC236}">
                    <a16:creationId xmlns:a16="http://schemas.microsoft.com/office/drawing/2014/main" id="{E926B411-0247-956B-AB24-886054E594B2}"/>
                  </a:ext>
                </a:extLst>
              </p:cNvPr>
              <p:cNvPicPr>
                <a:picLocks noChangeAspect="1"/>
              </p:cNvPicPr>
              <p:nvPr/>
            </p:nvPicPr>
            <p:blipFill>
              <a:blip r:embed="rId8"/>
              <a:stretch>
                <a:fillRect/>
              </a:stretch>
            </p:blipFill>
            <p:spPr>
              <a:xfrm>
                <a:off x="11615965" y="5425959"/>
                <a:ext cx="10034831" cy="1510207"/>
              </a:xfrm>
              <a:prstGeom prst="rect">
                <a:avLst/>
              </a:prstGeom>
            </p:spPr>
          </p:pic>
          <p:pic>
            <p:nvPicPr>
              <p:cNvPr id="70" name="Picture 69">
                <a:extLst>
                  <a:ext uri="{FF2B5EF4-FFF2-40B4-BE49-F238E27FC236}">
                    <a16:creationId xmlns:a16="http://schemas.microsoft.com/office/drawing/2014/main" id="{CBC2C8CA-FB97-5BF9-8EFF-797788485359}"/>
                  </a:ext>
                </a:extLst>
              </p:cNvPr>
              <p:cNvPicPr>
                <a:picLocks noChangeAspect="1"/>
              </p:cNvPicPr>
              <p:nvPr/>
            </p:nvPicPr>
            <p:blipFill rotWithShape="1">
              <a:blip r:embed="rId9"/>
              <a:srcRect t="23083" b="18939"/>
              <a:stretch/>
            </p:blipFill>
            <p:spPr>
              <a:xfrm>
                <a:off x="18549010" y="6825597"/>
                <a:ext cx="2926059" cy="494138"/>
              </a:xfrm>
              <a:prstGeom prst="rect">
                <a:avLst/>
              </a:prstGeom>
            </p:spPr>
          </p:pic>
        </p:grpSp>
        <p:sp>
          <p:nvSpPr>
            <p:cNvPr id="71" name="TextBox 70">
              <a:extLst>
                <a:ext uri="{FF2B5EF4-FFF2-40B4-BE49-F238E27FC236}">
                  <a16:creationId xmlns:a16="http://schemas.microsoft.com/office/drawing/2014/main" id="{5C1EBAAE-251A-4BB7-6589-C0038C12678A}"/>
                </a:ext>
              </a:extLst>
            </p:cNvPr>
            <p:cNvSpPr txBox="1"/>
            <p:nvPr/>
          </p:nvSpPr>
          <p:spPr>
            <a:xfrm>
              <a:off x="12224854" y="7325714"/>
              <a:ext cx="7337265" cy="584775"/>
            </a:xfrm>
            <a:prstGeom prst="rect">
              <a:avLst/>
            </a:prstGeom>
            <a:noFill/>
          </p:spPr>
          <p:txBody>
            <a:bodyPr wrap="none" rtlCol="0">
              <a:spAutoFit/>
            </a:bodyPr>
            <a:lstStyle/>
            <a:p>
              <a:r>
                <a:rPr lang="en-US" sz="3200" b="1" dirty="0">
                  <a:latin typeface="Calibri" panose="020F0502020204030204" pitchFamily="34" charset="0"/>
                  <a:cs typeface="Calibri" panose="020F0502020204030204" pitchFamily="34" charset="0"/>
                </a:rPr>
                <a:t>Table 1. </a:t>
              </a:r>
              <a:r>
                <a:rPr lang="en-US" sz="3200" dirty="0">
                  <a:latin typeface="Calibri" panose="020F0502020204030204" pitchFamily="34" charset="0"/>
                  <a:cs typeface="Calibri" panose="020F0502020204030204" pitchFamily="34" charset="0"/>
                </a:rPr>
                <a:t>Specification of interaction terms. </a:t>
              </a:r>
            </a:p>
          </p:txBody>
        </p:sp>
      </p:grpSp>
      <p:grpSp>
        <p:nvGrpSpPr>
          <p:cNvPr id="81" name="Group 80">
            <a:extLst>
              <a:ext uri="{FF2B5EF4-FFF2-40B4-BE49-F238E27FC236}">
                <a16:creationId xmlns:a16="http://schemas.microsoft.com/office/drawing/2014/main" id="{B614E3A7-6299-48E8-624F-0978051E4D90}"/>
              </a:ext>
            </a:extLst>
          </p:cNvPr>
          <p:cNvGrpSpPr/>
          <p:nvPr/>
        </p:nvGrpSpPr>
        <p:grpSpPr>
          <a:xfrm>
            <a:off x="11502904" y="4400367"/>
            <a:ext cx="10298936" cy="16645473"/>
            <a:chOff x="11513734" y="15463347"/>
            <a:chExt cx="10298936" cy="16645473"/>
          </a:xfrm>
        </p:grpSpPr>
        <p:sp>
          <p:nvSpPr>
            <p:cNvPr id="74" name="Google Shape;100;p14">
              <a:extLst>
                <a:ext uri="{FF2B5EF4-FFF2-40B4-BE49-F238E27FC236}">
                  <a16:creationId xmlns:a16="http://schemas.microsoft.com/office/drawing/2014/main" id="{6D1D1F4A-81AA-8B1D-7407-F1598043EA13}"/>
                </a:ext>
              </a:extLst>
            </p:cNvPr>
            <p:cNvSpPr txBox="1"/>
            <p:nvPr/>
          </p:nvSpPr>
          <p:spPr>
            <a:xfrm>
              <a:off x="11513734" y="15463347"/>
              <a:ext cx="10239292" cy="16645473"/>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Simulated predictor data</a:t>
              </a:r>
            </a:p>
            <a:p>
              <a:pPr algn="just"/>
              <a:r>
                <a:rPr lang="en-US" sz="3200" dirty="0">
                  <a:latin typeface="Calibri" panose="020F0502020204030204" pitchFamily="34" charset="0"/>
                  <a:ea typeface="Calibri"/>
                  <a:cs typeface="Calibri" panose="020F0502020204030204" pitchFamily="34" charset="0"/>
                  <a:sym typeface="Calibri"/>
                </a:rPr>
                <a:t>For concision, only output from smaller datasets is included</a:t>
              </a:r>
            </a:p>
          </p:txBody>
        </p:sp>
        <p:pic>
          <p:nvPicPr>
            <p:cNvPr id="59" name="Picture 58" descr="A screenshot of a graph&#10;&#10;Description automatically generated">
              <a:extLst>
                <a:ext uri="{FF2B5EF4-FFF2-40B4-BE49-F238E27FC236}">
                  <a16:creationId xmlns:a16="http://schemas.microsoft.com/office/drawing/2014/main" id="{10C15249-8E3D-E20A-6BAC-E10CD40466B3}"/>
                </a:ext>
              </a:extLst>
            </p:cNvPr>
            <p:cNvPicPr>
              <a:picLocks noChangeAspect="1"/>
            </p:cNvPicPr>
            <p:nvPr/>
          </p:nvPicPr>
          <p:blipFill>
            <a:blip r:embed="rId10"/>
            <a:stretch>
              <a:fillRect/>
            </a:stretch>
          </p:blipFill>
          <p:spPr>
            <a:xfrm>
              <a:off x="11555353" y="16923569"/>
              <a:ext cx="10156053" cy="5078027"/>
            </a:xfrm>
            <a:prstGeom prst="rect">
              <a:avLst/>
            </a:prstGeom>
          </p:spPr>
        </p:pic>
        <p:pic>
          <p:nvPicPr>
            <p:cNvPr id="61" name="Picture 60" descr="A close-up of a graph&#10;&#10;Description automatically generated">
              <a:extLst>
                <a:ext uri="{FF2B5EF4-FFF2-40B4-BE49-F238E27FC236}">
                  <a16:creationId xmlns:a16="http://schemas.microsoft.com/office/drawing/2014/main" id="{9D1976A6-D3CE-CFF0-86DF-B6A87378C0CB}"/>
                </a:ext>
              </a:extLst>
            </p:cNvPr>
            <p:cNvPicPr>
              <a:picLocks noChangeAspect="1"/>
            </p:cNvPicPr>
            <p:nvPr/>
          </p:nvPicPr>
          <p:blipFill>
            <a:blip r:embed="rId11"/>
            <a:stretch>
              <a:fillRect/>
            </a:stretch>
          </p:blipFill>
          <p:spPr>
            <a:xfrm>
              <a:off x="11555353" y="27755369"/>
              <a:ext cx="6344942" cy="4229961"/>
            </a:xfrm>
            <a:prstGeom prst="rect">
              <a:avLst/>
            </a:prstGeom>
          </p:spPr>
        </p:pic>
        <p:pic>
          <p:nvPicPr>
            <p:cNvPr id="63" name="Picture 62" descr="A group of graphs showing the value of a certain number&#10;&#10;Description automatically generated with medium confidence">
              <a:extLst>
                <a:ext uri="{FF2B5EF4-FFF2-40B4-BE49-F238E27FC236}">
                  <a16:creationId xmlns:a16="http://schemas.microsoft.com/office/drawing/2014/main" id="{10E69208-783E-6C77-D76C-AD144AEFEA47}"/>
                </a:ext>
              </a:extLst>
            </p:cNvPr>
            <p:cNvPicPr>
              <a:picLocks noChangeAspect="1"/>
            </p:cNvPicPr>
            <p:nvPr/>
          </p:nvPicPr>
          <p:blipFill>
            <a:blip r:embed="rId12"/>
            <a:stretch>
              <a:fillRect/>
            </a:stretch>
          </p:blipFill>
          <p:spPr>
            <a:xfrm>
              <a:off x="11555353" y="23121497"/>
              <a:ext cx="6911067" cy="4607378"/>
            </a:xfrm>
            <a:prstGeom prst="rect">
              <a:avLst/>
            </a:prstGeom>
          </p:spPr>
        </p:pic>
        <p:sp>
          <p:nvSpPr>
            <p:cNvPr id="75" name="TextBox 74">
              <a:extLst>
                <a:ext uri="{FF2B5EF4-FFF2-40B4-BE49-F238E27FC236}">
                  <a16:creationId xmlns:a16="http://schemas.microsoft.com/office/drawing/2014/main" id="{14B18478-A361-9A8E-120E-37B73632EBA2}"/>
                </a:ext>
              </a:extLst>
            </p:cNvPr>
            <p:cNvSpPr txBox="1"/>
            <p:nvPr/>
          </p:nvSpPr>
          <p:spPr>
            <a:xfrm>
              <a:off x="11615966" y="22001596"/>
              <a:ext cx="9817570" cy="1077218"/>
            </a:xfrm>
            <a:prstGeom prst="rect">
              <a:avLst/>
            </a:prstGeom>
            <a:noFill/>
          </p:spPr>
          <p:txBody>
            <a:bodyPr wrap="square" rtlCol="0">
              <a:spAutoFit/>
            </a:bodyPr>
            <a:lstStyle/>
            <a:p>
              <a:pPr algn="just"/>
              <a:r>
                <a:rPr lang="en-US" sz="3200" b="1" dirty="0">
                  <a:effectLst/>
                  <a:latin typeface="Calibri" panose="020F0502020204030204" pitchFamily="34" charset="0"/>
                  <a:cs typeface="Calibri" panose="020F0502020204030204" pitchFamily="34" charset="0"/>
                </a:rPr>
                <a:t>Figure 2. </a:t>
              </a:r>
              <a:r>
                <a:rPr lang="en-US" sz="3200" dirty="0">
                  <a:effectLst/>
                  <a:latin typeface="Calibri" panose="020F0502020204030204" pitchFamily="34" charset="0"/>
                  <a:cs typeface="Calibri" panose="020F0502020204030204" pitchFamily="34" charset="0"/>
                </a:rPr>
                <a:t>Correlation heat maps of exposures from observed data (a) and averaged from simulated data (b). </a:t>
              </a:r>
              <a:endParaRPr lang="en-US" sz="3200" dirty="0">
                <a:latin typeface="Calibri" panose="020F0502020204030204" pitchFamily="34" charset="0"/>
                <a:cs typeface="Calibri" panose="020F0502020204030204" pitchFamily="34" charset="0"/>
              </a:endParaRPr>
            </a:p>
          </p:txBody>
        </p:sp>
        <p:sp>
          <p:nvSpPr>
            <p:cNvPr id="76" name="TextBox 75">
              <a:extLst>
                <a:ext uri="{FF2B5EF4-FFF2-40B4-BE49-F238E27FC236}">
                  <a16:creationId xmlns:a16="http://schemas.microsoft.com/office/drawing/2014/main" id="{BD6DB07D-0080-537D-422A-A08562330A3D}"/>
                </a:ext>
              </a:extLst>
            </p:cNvPr>
            <p:cNvSpPr txBox="1"/>
            <p:nvPr/>
          </p:nvSpPr>
          <p:spPr>
            <a:xfrm>
              <a:off x="18479088" y="23392390"/>
              <a:ext cx="3155166" cy="4031873"/>
            </a:xfrm>
            <a:prstGeom prst="rect">
              <a:avLst/>
            </a:prstGeom>
            <a:noFill/>
          </p:spPr>
          <p:txBody>
            <a:bodyPr wrap="square" rtlCol="0">
              <a:spAutoFit/>
            </a:bodyPr>
            <a:lstStyle/>
            <a:p>
              <a:r>
                <a:rPr lang="en-US" sz="3200" b="1" dirty="0">
                  <a:effectLst/>
                  <a:latin typeface="Calibri" panose="020F0502020204030204" pitchFamily="34" charset="0"/>
                  <a:cs typeface="Calibri" panose="020F0502020204030204" pitchFamily="34" charset="0"/>
                </a:rPr>
                <a:t>Figure 3. </a:t>
              </a:r>
              <a:r>
                <a:rPr lang="en-US" sz="3200" dirty="0">
                  <a:effectLst/>
                  <a:latin typeface="Calibri" panose="020F0502020204030204" pitchFamily="34" charset="0"/>
                  <a:cs typeface="Calibri" panose="020F0502020204030204" pitchFamily="34" charset="0"/>
                </a:rPr>
                <a:t>Distributions of log-transformed exposures from observed data (blue) and simulated data (gray).</a:t>
              </a:r>
              <a:endParaRPr lang="en-US" sz="3200" dirty="0">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5EE3DE17-D8EF-4BDB-761D-10A8C1510BB8}"/>
                </a:ext>
              </a:extLst>
            </p:cNvPr>
            <p:cNvSpPr txBox="1"/>
            <p:nvPr/>
          </p:nvSpPr>
          <p:spPr>
            <a:xfrm>
              <a:off x="17985645" y="27832323"/>
              <a:ext cx="3827025" cy="4031873"/>
            </a:xfrm>
            <a:prstGeom prst="rect">
              <a:avLst/>
            </a:prstGeom>
            <a:noFill/>
          </p:spPr>
          <p:txBody>
            <a:bodyPr wrap="square" rtlCol="0">
              <a:spAutoFit/>
            </a:bodyPr>
            <a:lstStyle/>
            <a:p>
              <a:r>
                <a:rPr lang="en-US" sz="3200" b="1" dirty="0">
                  <a:effectLst/>
                  <a:latin typeface="Calibri" panose="020F0502020204030204" pitchFamily="34" charset="0"/>
                  <a:cs typeface="Calibri" panose="020F0502020204030204" pitchFamily="34" charset="0"/>
                </a:rPr>
                <a:t>Figure 4. </a:t>
              </a:r>
              <a:r>
                <a:rPr lang="en-US" sz="3200" dirty="0">
                  <a:effectLst/>
                  <a:latin typeface="Calibri" panose="020F0502020204030204" pitchFamily="34" charset="0"/>
                  <a:cs typeface="Calibri" panose="020F0502020204030204" pitchFamily="34" charset="0"/>
                </a:rPr>
                <a:t>Distributions of continuous (a) and categorical (b) covariates from observed data (blue) and simulated data (gray).</a:t>
              </a:r>
            </a:p>
          </p:txBody>
        </p:sp>
      </p:grpSp>
      <p:sp>
        <p:nvSpPr>
          <p:cNvPr id="78" name="TextBox 77">
            <a:extLst>
              <a:ext uri="{FF2B5EF4-FFF2-40B4-BE49-F238E27FC236}">
                <a16:creationId xmlns:a16="http://schemas.microsoft.com/office/drawing/2014/main" id="{DD3DE457-7702-056A-1A21-41A1A3EB762E}"/>
              </a:ext>
            </a:extLst>
          </p:cNvPr>
          <p:cNvSpPr txBox="1"/>
          <p:nvPr/>
        </p:nvSpPr>
        <p:spPr>
          <a:xfrm>
            <a:off x="22349036" y="11211531"/>
            <a:ext cx="9817570" cy="2554545"/>
          </a:xfrm>
          <a:prstGeom prst="rect">
            <a:avLst/>
          </a:prstGeom>
          <a:noFill/>
        </p:spPr>
        <p:txBody>
          <a:bodyPr wrap="square" rtlCol="0">
            <a:spAutoFit/>
          </a:bodyPr>
          <a:lstStyle/>
          <a:p>
            <a:pPr algn="just"/>
            <a:r>
              <a:rPr lang="en-US" sz="3200" b="1" dirty="0">
                <a:effectLst/>
                <a:latin typeface="Calibri" panose="020F0502020204030204" pitchFamily="34" charset="0"/>
                <a:cs typeface="Calibri" panose="020F0502020204030204" pitchFamily="34" charset="0"/>
              </a:rPr>
              <a:t>Figure 5. </a:t>
            </a:r>
            <a:r>
              <a:rPr lang="en-US" sz="3200" dirty="0">
                <a:effectLst/>
                <a:latin typeface="Calibri" panose="020F0502020204030204" pitchFamily="34" charset="0"/>
                <a:cs typeface="Calibri" panose="020F0502020204030204" pitchFamily="34" charset="0"/>
              </a:rPr>
              <a:t>P-value distributions from smaller (a) and larger (b) size datasets and PIP distributions from smaller (c) and larger (d) size datasets. Naive multiple linear regressions (MLR) only contain univariate additive effects, and oracle MLRs contain the true specified relationships.</a:t>
            </a:r>
            <a:endParaRPr lang="en-US" sz="3200" dirty="0">
              <a:latin typeface="Calibri" panose="020F0502020204030204" pitchFamily="34" charset="0"/>
              <a:cs typeface="Calibri" panose="020F0502020204030204" pitchFamily="34" charset="0"/>
            </a:endParaRPr>
          </a:p>
        </p:txBody>
      </p:sp>
      <p:pic>
        <p:nvPicPr>
          <p:cNvPr id="82" name="Picture 81">
            <a:extLst>
              <a:ext uri="{FF2B5EF4-FFF2-40B4-BE49-F238E27FC236}">
                <a16:creationId xmlns:a16="http://schemas.microsoft.com/office/drawing/2014/main" id="{31D8300D-1081-2CB3-B90F-F7C2FB6C19CB}"/>
              </a:ext>
            </a:extLst>
          </p:cNvPr>
          <p:cNvPicPr>
            <a:picLocks noChangeAspect="1"/>
          </p:cNvPicPr>
          <p:nvPr/>
        </p:nvPicPr>
        <p:blipFill>
          <a:blip r:embed="rId13"/>
          <a:stretch>
            <a:fillRect/>
          </a:stretch>
        </p:blipFill>
        <p:spPr>
          <a:xfrm>
            <a:off x="22203618" y="25409340"/>
            <a:ext cx="10080624" cy="6891735"/>
          </a:xfrm>
          <a:prstGeom prst="rect">
            <a:avLst/>
          </a:prstGeom>
        </p:spPr>
      </p:pic>
      <p:pic>
        <p:nvPicPr>
          <p:cNvPr id="84" name="Picture 83" descr="A screenshot of a graph&#10;&#10;Description automatically generated">
            <a:extLst>
              <a:ext uri="{FF2B5EF4-FFF2-40B4-BE49-F238E27FC236}">
                <a16:creationId xmlns:a16="http://schemas.microsoft.com/office/drawing/2014/main" id="{AF6C4D6D-2218-D0FF-0D63-E8E13118291A}"/>
              </a:ext>
            </a:extLst>
          </p:cNvPr>
          <p:cNvPicPr>
            <a:picLocks noChangeAspect="1"/>
          </p:cNvPicPr>
          <p:nvPr/>
        </p:nvPicPr>
        <p:blipFill rotWithShape="1">
          <a:blip r:embed="rId14"/>
          <a:srcRect b="7390"/>
          <a:stretch/>
        </p:blipFill>
        <p:spPr>
          <a:xfrm>
            <a:off x="22183928" y="15205752"/>
            <a:ext cx="10119035" cy="6247479"/>
          </a:xfrm>
          <a:prstGeom prst="rect">
            <a:avLst/>
          </a:prstGeom>
        </p:spPr>
      </p:pic>
      <p:sp>
        <p:nvSpPr>
          <p:cNvPr id="86" name="TextBox 85">
            <a:extLst>
              <a:ext uri="{FF2B5EF4-FFF2-40B4-BE49-F238E27FC236}">
                <a16:creationId xmlns:a16="http://schemas.microsoft.com/office/drawing/2014/main" id="{AD23B7ED-9D6F-44F1-C9A3-600FD60FB68D}"/>
              </a:ext>
            </a:extLst>
          </p:cNvPr>
          <p:cNvSpPr txBox="1"/>
          <p:nvPr/>
        </p:nvSpPr>
        <p:spPr>
          <a:xfrm>
            <a:off x="22447496" y="24447985"/>
            <a:ext cx="9602224" cy="1077218"/>
          </a:xfrm>
          <a:prstGeom prst="rect">
            <a:avLst/>
          </a:prstGeom>
          <a:noFill/>
        </p:spPr>
        <p:txBody>
          <a:bodyPr wrap="square" rtlCol="0">
            <a:spAutoFit/>
          </a:bodyPr>
          <a:lstStyle/>
          <a:p>
            <a:pPr algn="just"/>
            <a:r>
              <a:rPr lang="en-US" sz="3200" b="1" dirty="0">
                <a:latin typeface="Calibri" panose="020F0502020204030204" pitchFamily="34" charset="0"/>
                <a:cs typeface="Calibri" panose="020F0502020204030204" pitchFamily="34" charset="0"/>
              </a:rPr>
              <a:t>Table 2. </a:t>
            </a:r>
            <a:r>
              <a:rPr lang="en-US" sz="3200" dirty="0">
                <a:latin typeface="Calibri" panose="020F0502020204030204" pitchFamily="34" charset="0"/>
                <a:cs typeface="Calibri" panose="020F0502020204030204" pitchFamily="34" charset="0"/>
              </a:rPr>
              <a:t>Sensitivity (p &lt; 0.05 for Oracle MLR  or PIP ≥ 0.5 for BKMR and BSR) to two-way interactions.</a:t>
            </a:r>
          </a:p>
        </p:txBody>
      </p:sp>
      <p:sp>
        <p:nvSpPr>
          <p:cNvPr id="87" name="TextBox 86">
            <a:extLst>
              <a:ext uri="{FF2B5EF4-FFF2-40B4-BE49-F238E27FC236}">
                <a16:creationId xmlns:a16="http://schemas.microsoft.com/office/drawing/2014/main" id="{E48E7129-F4F5-C206-BBFE-F6432D6DAF17}"/>
              </a:ext>
            </a:extLst>
          </p:cNvPr>
          <p:cNvSpPr txBox="1"/>
          <p:nvPr/>
        </p:nvSpPr>
        <p:spPr>
          <a:xfrm>
            <a:off x="22447496" y="21738454"/>
            <a:ext cx="9602224" cy="2554545"/>
          </a:xfrm>
          <a:prstGeom prst="rect">
            <a:avLst/>
          </a:prstGeom>
          <a:noFill/>
        </p:spPr>
        <p:txBody>
          <a:bodyPr wrap="square" rtlCol="0">
            <a:spAutoFit/>
          </a:bodyPr>
          <a:lstStyle/>
          <a:p>
            <a:pPr algn="just"/>
            <a:r>
              <a:rPr lang="en-US" sz="3200" b="1" dirty="0">
                <a:effectLst/>
                <a:latin typeface="Calibri" panose="020F0502020204030204" pitchFamily="34" charset="0"/>
                <a:cs typeface="Calibri" panose="020F0502020204030204" pitchFamily="34" charset="0"/>
              </a:rPr>
              <a:t>Figure 6. </a:t>
            </a:r>
            <a:r>
              <a:rPr lang="en-US" sz="3200" dirty="0">
                <a:effectLst/>
                <a:latin typeface="Calibri" panose="020F0502020204030204" pitchFamily="34" charset="0"/>
                <a:cs typeface="Calibri" panose="020F0502020204030204" pitchFamily="34" charset="0"/>
              </a:rPr>
              <a:t>Exposure-response relationships estimated by BKMR in small (a) and large (b) datasets and BSR in small (c) and large (d) datasets, using the first chemical fixed at quantiles of another to assess interactions between Hg and Ni. All other chemicals are fixed at 0.5 quantiles.</a:t>
            </a:r>
            <a:endParaRPr lang="en-US" sz="3200" dirty="0">
              <a:latin typeface="Calibri" panose="020F0502020204030204" pitchFamily="34" charset="0"/>
              <a:cs typeface="Calibri" panose="020F0502020204030204" pitchFamily="34" charset="0"/>
            </a:endParaRPr>
          </a:p>
        </p:txBody>
      </p:sp>
      <p:pic>
        <p:nvPicPr>
          <p:cNvPr id="88" name="Picture 87">
            <a:extLst>
              <a:ext uri="{FF2B5EF4-FFF2-40B4-BE49-F238E27FC236}">
                <a16:creationId xmlns:a16="http://schemas.microsoft.com/office/drawing/2014/main" id="{3CD7A22C-C125-26B9-1331-B054DE9F3451}"/>
              </a:ext>
            </a:extLst>
          </p:cNvPr>
          <p:cNvPicPr>
            <a:picLocks noChangeAspect="1"/>
          </p:cNvPicPr>
          <p:nvPr/>
        </p:nvPicPr>
        <p:blipFill>
          <a:blip r:embed="rId15"/>
          <a:stretch>
            <a:fillRect/>
          </a:stretch>
        </p:blipFill>
        <p:spPr>
          <a:xfrm>
            <a:off x="25981943" y="21248673"/>
            <a:ext cx="2523004" cy="410389"/>
          </a:xfrm>
          <a:prstGeom prst="rect">
            <a:avLst/>
          </a:prstGeom>
        </p:spPr>
      </p:pic>
      <p:grpSp>
        <p:nvGrpSpPr>
          <p:cNvPr id="92" name="Group 91">
            <a:extLst>
              <a:ext uri="{FF2B5EF4-FFF2-40B4-BE49-F238E27FC236}">
                <a16:creationId xmlns:a16="http://schemas.microsoft.com/office/drawing/2014/main" id="{1A915B57-9990-E681-A97A-69BD27E2F0D3}"/>
              </a:ext>
            </a:extLst>
          </p:cNvPr>
          <p:cNvGrpSpPr/>
          <p:nvPr/>
        </p:nvGrpSpPr>
        <p:grpSpPr>
          <a:xfrm>
            <a:off x="32920068" y="15410555"/>
            <a:ext cx="10788480" cy="6646807"/>
            <a:chOff x="32920068" y="11260255"/>
            <a:chExt cx="10788480" cy="6646807"/>
          </a:xfrm>
        </p:grpSpPr>
        <p:sp>
          <p:nvSpPr>
            <p:cNvPr id="20" name="Google Shape;107;p14">
              <a:extLst>
                <a:ext uri="{FF2B5EF4-FFF2-40B4-BE49-F238E27FC236}">
                  <a16:creationId xmlns:a16="http://schemas.microsoft.com/office/drawing/2014/main" id="{78890DE5-F981-348F-7A69-8A5095254721}"/>
                </a:ext>
              </a:extLst>
            </p:cNvPr>
            <p:cNvSpPr txBox="1"/>
            <p:nvPr/>
          </p:nvSpPr>
          <p:spPr>
            <a:xfrm>
              <a:off x="33005418" y="12383941"/>
              <a:ext cx="10505942" cy="5523121"/>
            </a:xfrm>
            <a:prstGeom prst="rect">
              <a:avLst/>
            </a:prstGeom>
            <a:noFill/>
            <a:ln>
              <a:noFill/>
            </a:ln>
          </p:spPr>
          <p:txBody>
            <a:bodyPr spcFirstLastPara="1" wrap="square" lIns="125383" tIns="125383" rIns="125383" bIns="125383" anchor="t" anchorCtr="0">
              <a:noAutofit/>
            </a:bodyPr>
            <a:lstStyle/>
            <a:p>
              <a:pPr marL="457221" indent="-457221" algn="just">
                <a:spcBef>
                  <a:spcPts val="835"/>
                </a:spcBef>
                <a:spcAft>
                  <a:spcPts val="835"/>
                </a:spcAft>
                <a:buFont typeface="Arial" panose="020B0604020202020204" pitchFamily="34" charset="0"/>
                <a:buChar char="•"/>
              </a:pPr>
              <a:r>
                <a:rPr lang="en-US" sz="4000" spc="-10" dirty="0">
                  <a:latin typeface="Calibri" panose="020F0502020204030204" pitchFamily="34" charset="0"/>
                  <a:cs typeface="Calibri" panose="020F0502020204030204" pitchFamily="34" charset="0"/>
                </a:rPr>
                <a:t>Interactions are </a:t>
              </a:r>
              <a:r>
                <a:rPr lang="en-US" sz="4000" b="1" spc="-10" dirty="0">
                  <a:latin typeface="Calibri" panose="020F0502020204030204" pitchFamily="34" charset="0"/>
                  <a:cs typeface="Calibri" panose="020F0502020204030204" pitchFamily="34" charset="0"/>
                </a:rPr>
                <a:t>harder</a:t>
              </a:r>
              <a:r>
                <a:rPr lang="en-US" sz="4000" spc="-10" dirty="0">
                  <a:latin typeface="Calibri" panose="020F0502020204030204" pitchFamily="34" charset="0"/>
                  <a:cs typeface="Calibri" panose="020F0502020204030204" pitchFamily="34" charset="0"/>
                </a:rPr>
                <a:t> to detect…</a:t>
              </a:r>
            </a:p>
            <a:p>
              <a:pPr marL="1384300" lvl="1" indent="-779463" algn="just">
                <a:buAutoNum type="arabicParenBoth"/>
              </a:pPr>
              <a:r>
                <a:rPr lang="en-US" sz="4000" spc="-10" dirty="0">
                  <a:latin typeface="Calibri" panose="020F0502020204030204" pitchFamily="34" charset="0"/>
                  <a:cs typeface="Calibri" panose="020F0502020204030204" pitchFamily="34" charset="0"/>
                </a:rPr>
                <a:t>in smaller sample sizes</a:t>
              </a:r>
            </a:p>
            <a:p>
              <a:pPr marL="1384300" lvl="1" indent="-779463" algn="just">
                <a:buAutoNum type="arabicParenBoth"/>
              </a:pPr>
              <a:r>
                <a:rPr lang="en-US" sz="4000" spc="-10" dirty="0">
                  <a:latin typeface="Calibri" panose="020F0502020204030204" pitchFamily="34" charset="0"/>
                  <a:cs typeface="Calibri" panose="020F0502020204030204" pitchFamily="34" charset="0"/>
                </a:rPr>
                <a:t>between three or more chemicals, and</a:t>
              </a:r>
            </a:p>
            <a:p>
              <a:pPr marL="1384300" lvl="1" indent="-779463" algn="just">
                <a:buAutoNum type="arabicParenBoth"/>
              </a:pPr>
              <a:r>
                <a:rPr lang="en-US" sz="4000" spc="-10" dirty="0">
                  <a:latin typeface="Calibri" panose="020F0502020204030204" pitchFamily="34" charset="0"/>
                  <a:cs typeface="Calibri" panose="020F0502020204030204" pitchFamily="34" charset="0"/>
                </a:rPr>
                <a:t>between univariate insignificant chemicals</a:t>
              </a:r>
            </a:p>
            <a:p>
              <a:pPr marL="457200" indent="-457200" algn="just">
                <a:spcBef>
                  <a:spcPts val="835"/>
                </a:spcBef>
                <a:spcAft>
                  <a:spcPts val="835"/>
                </a:spcAft>
                <a:buFont typeface="Arial" panose="020B0604020202020204" pitchFamily="34" charset="0"/>
                <a:buChar char="•"/>
              </a:pPr>
              <a:r>
                <a:rPr lang="en-US" sz="4000" spc="-10" dirty="0">
                  <a:latin typeface="Calibri" panose="020F0502020204030204" pitchFamily="34" charset="0"/>
                  <a:ea typeface="Calibri"/>
                  <a:cs typeface="Calibri" panose="020F0502020204030204" pitchFamily="34" charset="0"/>
                  <a:sym typeface="Calibri"/>
                </a:rPr>
                <a:t>Interaction PIPs from BSR can be used to quantify evidence of interactions from BKMR</a:t>
              </a:r>
            </a:p>
            <a:p>
              <a:pPr marL="914421" lvl="1" indent="-457221" algn="just">
                <a:spcBef>
                  <a:spcPts val="835"/>
                </a:spcBef>
                <a:spcAft>
                  <a:spcPts val="235"/>
                </a:spcAft>
                <a:buFont typeface="Arial" panose="020B0604020202020204" pitchFamily="34" charset="0"/>
                <a:buChar char="•"/>
              </a:pPr>
              <a:r>
                <a:rPr lang="en-US" sz="4000" dirty="0">
                  <a:latin typeface="Calibri"/>
                  <a:ea typeface="Calibri"/>
                  <a:cs typeface="Calibri"/>
                  <a:sym typeface="Calibri"/>
                </a:rPr>
                <a:t>Though BSR can be less sensitive than BKMR</a:t>
              </a:r>
              <a:endParaRPr sz="4000" dirty="0">
                <a:latin typeface="Calibri"/>
                <a:ea typeface="Calibri"/>
                <a:cs typeface="Calibri"/>
                <a:sym typeface="Calibri"/>
              </a:endParaRPr>
            </a:p>
          </p:txBody>
        </p:sp>
        <p:sp>
          <p:nvSpPr>
            <p:cNvPr id="90" name="Google Shape;98;p14">
              <a:extLst>
                <a:ext uri="{FF2B5EF4-FFF2-40B4-BE49-F238E27FC236}">
                  <a16:creationId xmlns:a16="http://schemas.microsoft.com/office/drawing/2014/main" id="{D536886C-98A2-79B5-8A73-F0AA99C213B7}"/>
                </a:ext>
              </a:extLst>
            </p:cNvPr>
            <p:cNvSpPr txBox="1"/>
            <p:nvPr/>
          </p:nvSpPr>
          <p:spPr>
            <a:xfrm>
              <a:off x="32920068" y="11260255"/>
              <a:ext cx="10788480" cy="1291885"/>
            </a:xfrm>
            <a:prstGeom prst="rect">
              <a:avLst/>
            </a:prstGeom>
            <a:noFill/>
            <a:ln>
              <a:noFill/>
            </a:ln>
          </p:spPr>
          <p:txBody>
            <a:bodyPr spcFirstLastPara="1" wrap="square" lIns="274320" tIns="182880" rIns="274320" bIns="274320" anchor="t" anchorCtr="0">
              <a:noAutofit/>
            </a:bodyPr>
            <a:lstStyle/>
            <a:p>
              <a:r>
                <a:rPr lang="en-US" sz="6000" b="1" dirty="0">
                  <a:solidFill>
                    <a:srgbClr val="2A72A5"/>
                  </a:solidFill>
                </a:rPr>
                <a:t>Implications</a:t>
              </a:r>
            </a:p>
          </p:txBody>
        </p:sp>
      </p:grpSp>
      <p:sp>
        <p:nvSpPr>
          <p:cNvPr id="95" name="Google Shape;100;p14">
            <a:extLst>
              <a:ext uri="{FF2B5EF4-FFF2-40B4-BE49-F238E27FC236}">
                <a16:creationId xmlns:a16="http://schemas.microsoft.com/office/drawing/2014/main" id="{9C53DAF1-B4DD-68FE-96A8-EA704431A816}"/>
              </a:ext>
            </a:extLst>
          </p:cNvPr>
          <p:cNvSpPr txBox="1"/>
          <p:nvPr/>
        </p:nvSpPr>
        <p:spPr>
          <a:xfrm>
            <a:off x="32915165" y="4399444"/>
            <a:ext cx="10497460" cy="4342622"/>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Three-way interactions</a:t>
            </a:r>
            <a:endParaRPr lang="en-US" sz="3200" dirty="0">
              <a:latin typeface="Calibri" panose="020F0502020204030204" pitchFamily="34" charset="0"/>
              <a:ea typeface="Calibri"/>
              <a:cs typeface="Calibri" panose="020F0502020204030204" pitchFamily="34" charset="0"/>
              <a:sym typeface="Calibri"/>
            </a:endParaRPr>
          </a:p>
        </p:txBody>
      </p:sp>
      <p:sp>
        <p:nvSpPr>
          <p:cNvPr id="96" name="TextBox 95">
            <a:extLst>
              <a:ext uri="{FF2B5EF4-FFF2-40B4-BE49-F238E27FC236}">
                <a16:creationId xmlns:a16="http://schemas.microsoft.com/office/drawing/2014/main" id="{D5B5AA9C-1B49-8D1C-8810-79401BC74263}"/>
              </a:ext>
            </a:extLst>
          </p:cNvPr>
          <p:cNvSpPr txBox="1"/>
          <p:nvPr/>
        </p:nvSpPr>
        <p:spPr>
          <a:xfrm>
            <a:off x="32978483" y="5282104"/>
            <a:ext cx="9602224" cy="584775"/>
          </a:xfrm>
          <a:prstGeom prst="rect">
            <a:avLst/>
          </a:prstGeom>
          <a:noFill/>
        </p:spPr>
        <p:txBody>
          <a:bodyPr wrap="square" rtlCol="0">
            <a:spAutoFit/>
          </a:bodyPr>
          <a:lstStyle/>
          <a:p>
            <a:pPr algn="just"/>
            <a:r>
              <a:rPr lang="en-US" sz="3200" b="1" dirty="0">
                <a:latin typeface="Calibri" panose="020F0502020204030204" pitchFamily="34" charset="0"/>
                <a:cs typeface="Calibri" panose="020F0502020204030204" pitchFamily="34" charset="0"/>
              </a:rPr>
              <a:t>Table 3. </a:t>
            </a:r>
            <a:r>
              <a:rPr lang="en-US" sz="3200" dirty="0">
                <a:latin typeface="Calibri" panose="020F0502020204030204" pitchFamily="34" charset="0"/>
                <a:cs typeface="Calibri" panose="020F0502020204030204" pitchFamily="34" charset="0"/>
              </a:rPr>
              <a:t>Sensitivity to three-way interactions.</a:t>
            </a:r>
          </a:p>
        </p:txBody>
      </p:sp>
      <p:pic>
        <p:nvPicPr>
          <p:cNvPr id="99" name="Picture 98">
            <a:extLst>
              <a:ext uri="{FF2B5EF4-FFF2-40B4-BE49-F238E27FC236}">
                <a16:creationId xmlns:a16="http://schemas.microsoft.com/office/drawing/2014/main" id="{43AB4F81-FD96-2718-9851-3891B8A77CF1}"/>
              </a:ext>
            </a:extLst>
          </p:cNvPr>
          <p:cNvPicPr>
            <a:picLocks noChangeAspect="1"/>
          </p:cNvPicPr>
          <p:nvPr/>
        </p:nvPicPr>
        <p:blipFill>
          <a:blip r:embed="rId16"/>
          <a:stretch>
            <a:fillRect/>
          </a:stretch>
        </p:blipFill>
        <p:spPr>
          <a:xfrm>
            <a:off x="32978483" y="5760415"/>
            <a:ext cx="10343629" cy="2774260"/>
          </a:xfrm>
          <a:prstGeom prst="rect">
            <a:avLst/>
          </a:prstGeom>
        </p:spPr>
      </p:pic>
      <p:pic>
        <p:nvPicPr>
          <p:cNvPr id="100" name="Picture 99">
            <a:extLst>
              <a:ext uri="{FF2B5EF4-FFF2-40B4-BE49-F238E27FC236}">
                <a16:creationId xmlns:a16="http://schemas.microsoft.com/office/drawing/2014/main" id="{D8F4E099-C48B-D9E7-DA67-9546BDC0EAF5}"/>
              </a:ext>
            </a:extLst>
          </p:cNvPr>
          <p:cNvPicPr>
            <a:picLocks noChangeAspect="1"/>
          </p:cNvPicPr>
          <p:nvPr/>
        </p:nvPicPr>
        <p:blipFill>
          <a:blip r:embed="rId17"/>
          <a:stretch>
            <a:fillRect/>
          </a:stretch>
        </p:blipFill>
        <p:spPr>
          <a:xfrm>
            <a:off x="12110687" y="25164565"/>
            <a:ext cx="8809302" cy="5611177"/>
          </a:xfrm>
          <a:prstGeom prst="rect">
            <a:avLst/>
          </a:prstGeom>
        </p:spPr>
      </p:pic>
      <p:grpSp>
        <p:nvGrpSpPr>
          <p:cNvPr id="103" name="Group 102">
            <a:extLst>
              <a:ext uri="{FF2B5EF4-FFF2-40B4-BE49-F238E27FC236}">
                <a16:creationId xmlns:a16="http://schemas.microsoft.com/office/drawing/2014/main" id="{36826076-1882-6A87-DB20-D201B4B10232}"/>
              </a:ext>
            </a:extLst>
          </p:cNvPr>
          <p:cNvGrpSpPr/>
          <p:nvPr/>
        </p:nvGrpSpPr>
        <p:grpSpPr>
          <a:xfrm>
            <a:off x="32915165" y="9173274"/>
            <a:ext cx="10521689" cy="6144223"/>
            <a:chOff x="32915165" y="9230424"/>
            <a:chExt cx="10521689" cy="6144223"/>
          </a:xfrm>
        </p:grpSpPr>
        <p:grpSp>
          <p:nvGrpSpPr>
            <p:cNvPr id="98" name="Group 97">
              <a:extLst>
                <a:ext uri="{FF2B5EF4-FFF2-40B4-BE49-F238E27FC236}">
                  <a16:creationId xmlns:a16="http://schemas.microsoft.com/office/drawing/2014/main" id="{F1E1A2B8-B04F-F707-BFA2-FC0029063E58}"/>
                </a:ext>
              </a:extLst>
            </p:cNvPr>
            <p:cNvGrpSpPr/>
            <p:nvPr/>
          </p:nvGrpSpPr>
          <p:grpSpPr>
            <a:xfrm>
              <a:off x="32915165" y="9230424"/>
              <a:ext cx="10521689" cy="6144223"/>
              <a:chOff x="32915165" y="10707634"/>
              <a:chExt cx="10521689" cy="6144223"/>
            </a:xfrm>
          </p:grpSpPr>
          <p:sp>
            <p:nvSpPr>
              <p:cNvPr id="93" name="Google Shape;100;p14">
                <a:extLst>
                  <a:ext uri="{FF2B5EF4-FFF2-40B4-BE49-F238E27FC236}">
                    <a16:creationId xmlns:a16="http://schemas.microsoft.com/office/drawing/2014/main" id="{613C0697-96C0-FB90-34AB-2746EB048941}"/>
                  </a:ext>
                </a:extLst>
              </p:cNvPr>
              <p:cNvSpPr txBox="1"/>
              <p:nvPr/>
            </p:nvSpPr>
            <p:spPr>
              <a:xfrm>
                <a:off x="32915165" y="10707634"/>
                <a:ext cx="10497460" cy="6144223"/>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spcAft>
                    <a:spcPts val="600"/>
                  </a:spcAft>
                </a:pPr>
                <a:r>
                  <a:rPr lang="en-US" sz="4000" b="1" dirty="0">
                    <a:latin typeface="Arial" panose="020B0604020202020204" pitchFamily="34" charset="0"/>
                    <a:ea typeface="Calibri"/>
                    <a:cs typeface="Arial" panose="020B0604020202020204" pitchFamily="34" charset="0"/>
                    <a:sym typeface="Calibri"/>
                  </a:rPr>
                  <a:t>Run-time analysis</a:t>
                </a:r>
                <a:endParaRPr lang="en-US" sz="3200" dirty="0">
                  <a:latin typeface="Calibri" panose="020F0502020204030204" pitchFamily="34" charset="0"/>
                  <a:ea typeface="Calibri"/>
                  <a:cs typeface="Calibri" panose="020F0502020204030204" pitchFamily="34" charset="0"/>
                  <a:sym typeface="Calibri"/>
                </a:endParaRPr>
              </a:p>
            </p:txBody>
          </p:sp>
          <p:sp>
            <p:nvSpPr>
              <p:cNvPr id="97" name="TextBox 96">
                <a:extLst>
                  <a:ext uri="{FF2B5EF4-FFF2-40B4-BE49-F238E27FC236}">
                    <a16:creationId xmlns:a16="http://schemas.microsoft.com/office/drawing/2014/main" id="{AA86ED66-97B7-FE5B-4C1E-5D7F11B6840A}"/>
                  </a:ext>
                </a:extLst>
              </p:cNvPr>
              <p:cNvSpPr txBox="1"/>
              <p:nvPr/>
            </p:nvSpPr>
            <p:spPr>
              <a:xfrm>
                <a:off x="32978483" y="11577634"/>
                <a:ext cx="10458371" cy="584775"/>
              </a:xfrm>
              <a:prstGeom prst="rect">
                <a:avLst/>
              </a:prstGeom>
              <a:noFill/>
            </p:spPr>
            <p:txBody>
              <a:bodyPr wrap="square" rtlCol="0">
                <a:spAutoFit/>
              </a:bodyPr>
              <a:lstStyle/>
              <a:p>
                <a:pPr algn="just"/>
                <a:r>
                  <a:rPr lang="en-US" sz="3200" b="1" spc="-60" dirty="0">
                    <a:latin typeface="Calibri" panose="020F0502020204030204" pitchFamily="34" charset="0"/>
                    <a:cs typeface="Calibri" panose="020F0502020204030204" pitchFamily="34" charset="0"/>
                  </a:rPr>
                  <a:t>Table 4. </a:t>
                </a:r>
                <a:r>
                  <a:rPr lang="en-US" sz="3200" spc="-60" dirty="0">
                    <a:latin typeface="Calibri" panose="020F0502020204030204" pitchFamily="34" charset="0"/>
                    <a:cs typeface="Calibri" panose="020F0502020204030204" pitchFamily="34" charset="0"/>
                  </a:rPr>
                  <a:t>Mean run-time on high-performance computing cluster.</a:t>
                </a:r>
              </a:p>
            </p:txBody>
          </p:sp>
        </p:grpSp>
        <p:pic>
          <p:nvPicPr>
            <p:cNvPr id="101" name="Picture 100">
              <a:extLst>
                <a:ext uri="{FF2B5EF4-FFF2-40B4-BE49-F238E27FC236}">
                  <a16:creationId xmlns:a16="http://schemas.microsoft.com/office/drawing/2014/main" id="{E2D26323-BCD2-1A9D-7D10-DE5E2603F341}"/>
                </a:ext>
              </a:extLst>
            </p:cNvPr>
            <p:cNvPicPr>
              <a:picLocks noChangeAspect="1"/>
            </p:cNvPicPr>
            <p:nvPr/>
          </p:nvPicPr>
          <p:blipFill>
            <a:blip r:embed="rId18"/>
            <a:stretch>
              <a:fillRect/>
            </a:stretch>
          </p:blipFill>
          <p:spPr>
            <a:xfrm>
              <a:off x="33776165" y="10641542"/>
              <a:ext cx="8863006" cy="4623861"/>
            </a:xfrm>
            <a:prstGeom prst="rect">
              <a:avLst/>
            </a:prstGeom>
          </p:spPr>
        </p:pic>
      </p:grpSp>
      <p:sp>
        <p:nvSpPr>
          <p:cNvPr id="102" name="Google Shape;100;p14">
            <a:extLst>
              <a:ext uri="{FF2B5EF4-FFF2-40B4-BE49-F238E27FC236}">
                <a16:creationId xmlns:a16="http://schemas.microsoft.com/office/drawing/2014/main" id="{100DE7E1-C488-EA54-A7D5-FC00CB356E9F}"/>
              </a:ext>
            </a:extLst>
          </p:cNvPr>
          <p:cNvSpPr txBox="1"/>
          <p:nvPr/>
        </p:nvSpPr>
        <p:spPr>
          <a:xfrm>
            <a:off x="33029441" y="21685245"/>
            <a:ext cx="10407413" cy="1655830"/>
          </a:xfrm>
          <a:prstGeom prst="rect">
            <a:avLst/>
          </a:prstGeom>
          <a:solidFill>
            <a:schemeClr val="lt1"/>
          </a:solidFill>
          <a:ln w="19050" cap="flat" cmpd="sng">
            <a:solidFill>
              <a:srgbClr val="D4C8BE"/>
            </a:solidFill>
            <a:prstDash val="solid"/>
            <a:round/>
            <a:headEnd type="none" w="sm" len="sm"/>
            <a:tailEnd type="none" w="sm" len="sm"/>
          </a:ln>
        </p:spPr>
        <p:txBody>
          <a:bodyPr spcFirstLastPara="1" wrap="square" lIns="182880" tIns="182880" rIns="182880" bIns="182880" anchor="t" anchorCtr="0">
            <a:noAutofit/>
          </a:bodyPr>
          <a:lstStyle/>
          <a:p>
            <a:pPr algn="just"/>
            <a:r>
              <a:rPr lang="en-US" sz="4000" b="1" dirty="0">
                <a:latin typeface="Calibri"/>
                <a:ea typeface="Calibri"/>
                <a:cs typeface="Calibri"/>
                <a:sym typeface="Calibri"/>
              </a:rPr>
              <a:t>Next steps:</a:t>
            </a:r>
            <a:r>
              <a:rPr lang="en-US" sz="4000" dirty="0">
                <a:latin typeface="Calibri"/>
                <a:ea typeface="Calibri"/>
                <a:cs typeface="Calibri"/>
                <a:sym typeface="Calibri"/>
              </a:rPr>
              <a:t> assess interactions between race and exposures using stratified models</a:t>
            </a:r>
            <a:endParaRPr sz="4000" dirty="0">
              <a:latin typeface="Calibri"/>
              <a:ea typeface="Calibri"/>
              <a:cs typeface="Calibri"/>
              <a:sym typeface="Calibri"/>
            </a:endParaRPr>
          </a:p>
        </p:txBody>
      </p:sp>
    </p:spTree>
    <p:extLst>
      <p:ext uri="{BB962C8B-B14F-4D97-AF65-F5344CB8AC3E}">
        <p14:creationId xmlns:p14="http://schemas.microsoft.com/office/powerpoint/2010/main" val="2603354481"/>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a79b4f7-0f50-46b9-b575-1ae67d8e3eae">
      <Terms xmlns="http://schemas.microsoft.com/office/infopath/2007/PartnerControls"/>
    </lcf76f155ced4ddcb4097134ff3c332f>
    <TaxCatchAll xmlns="fed217b5-a79e-4f4a-9771-7e79ef33de5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88F4E287EB8A449A4E92901A756D50" ma:contentTypeVersion="15" ma:contentTypeDescription="Create a new document." ma:contentTypeScope="" ma:versionID="d8c6d1caab0fe53ab4656e19fe275d96">
  <xsd:schema xmlns:xsd="http://www.w3.org/2001/XMLSchema" xmlns:xs="http://www.w3.org/2001/XMLSchema" xmlns:p="http://schemas.microsoft.com/office/2006/metadata/properties" xmlns:ns2="4a79b4f7-0f50-46b9-b575-1ae67d8e3eae" xmlns:ns3="fed217b5-a79e-4f4a-9771-7e79ef33de59" targetNamespace="http://schemas.microsoft.com/office/2006/metadata/properties" ma:root="true" ma:fieldsID="7aa790151a54377c6e0f39a2f4f59836" ns2:_="" ns3:_="">
    <xsd:import namespace="4a79b4f7-0f50-46b9-b575-1ae67d8e3eae"/>
    <xsd:import namespace="fed217b5-a79e-4f4a-9771-7e79ef33de5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79b4f7-0f50-46b9-b575-1ae67d8e3e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ce9f98e-9ad5-43de-b59a-72d7e946aae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217b5-a79e-4f4a-9771-7e79ef33de5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666df277-8f12-40c9-8f5a-c06d7bea337c}" ma:internalName="TaxCatchAll" ma:showField="CatchAllData" ma:web="fed217b5-a79e-4f4a-9771-7e79ef33de5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C26F1F-C661-4379-A4F9-80764F9967CA}">
  <ds:schemaRefs>
    <ds:schemaRef ds:uri="http://schemas.openxmlformats.org/package/2006/metadata/core-properties"/>
    <ds:schemaRef ds:uri="http://purl.org/dc/dcmitype/"/>
    <ds:schemaRef ds:uri="http://purl.org/dc/elements/1.1/"/>
    <ds:schemaRef ds:uri="http://purl.org/dc/term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fed217b5-a79e-4f4a-9771-7e79ef33de59"/>
    <ds:schemaRef ds:uri="4a79b4f7-0f50-46b9-b575-1ae67d8e3eae"/>
  </ds:schemaRefs>
</ds:datastoreItem>
</file>

<file path=customXml/itemProps2.xml><?xml version="1.0" encoding="utf-8"?>
<ds:datastoreItem xmlns:ds="http://schemas.openxmlformats.org/officeDocument/2006/customXml" ds:itemID="{9E6EFAE8-A1A2-48A2-9D44-40E28B610DE5}">
  <ds:schemaRefs>
    <ds:schemaRef ds:uri="http://schemas.microsoft.com/sharepoint/v3/contenttype/forms"/>
  </ds:schemaRefs>
</ds:datastoreItem>
</file>

<file path=customXml/itemProps3.xml><?xml version="1.0" encoding="utf-8"?>
<ds:datastoreItem xmlns:ds="http://schemas.openxmlformats.org/officeDocument/2006/customXml" ds:itemID="{7C3D0170-89EC-456D-A42B-425C93E3F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79b4f7-0f50-46b9-b575-1ae67d8e3eae"/>
    <ds:schemaRef ds:uri="fed217b5-a79e-4f4a-9771-7e79ef33de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otalTime>3065</TotalTime>
  <Words>781</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2_Office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Elizabeth Zhang 24</cp:lastModifiedBy>
  <cp:revision>13</cp:revision>
  <dcterms:modified xsi:type="dcterms:W3CDTF">2024-03-30T18:45:11Z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0x010100C888F4E287EB8A449A4E92901A756D50</vt:lpwstr>
  </property>
</Properties>
</file>